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6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21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24744"/>
            <a:ext cx="7992888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200" b="1" dirty="0"/>
              <a:t>КРУГЛЫЙ СТОЛ</a:t>
            </a:r>
            <a:endParaRPr lang="ru-RU" sz="3200" dirty="0"/>
          </a:p>
          <a:p>
            <a:pPr marL="45720" indent="0" algn="ctr">
              <a:buNone/>
            </a:pPr>
            <a:r>
              <a:rPr lang="ru-RU" sz="3200" b="1" i="1" dirty="0"/>
              <a:t>«Инновационная деятельность как условие формирования профессиональной компетентности педагогов в ДОУ»</a:t>
            </a:r>
            <a:endParaRPr lang="ru-RU" sz="3200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6" name="Picture 2" descr="C:\Users\Елена\Desktop\kisspng-sports-association-management-computer-icons-meeti-politics-5ab90fea73de67.7077057115220776744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320" y="3645024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22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052736"/>
            <a:ext cx="7416824" cy="41044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ИННОВАЦИЯ</a:t>
            </a:r>
          </a:p>
          <a:p>
            <a:pPr marL="45720" indent="0" algn="ctr">
              <a:buNone/>
            </a:pPr>
            <a:r>
              <a:rPr lang="ru-RU" sz="3200" dirty="0" smtClean="0"/>
              <a:t>- </a:t>
            </a:r>
            <a:r>
              <a:rPr lang="ru-RU" sz="3200" dirty="0"/>
              <a:t>это «проявление новых форм или элементов чего-либо, а также вновь образовавшаяся форма, элемент». </a:t>
            </a:r>
            <a:endParaRPr lang="ru-RU" sz="3200" dirty="0" smtClean="0"/>
          </a:p>
          <a:p>
            <a:pPr marL="4572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Синонимом</a:t>
            </a:r>
            <a:r>
              <a:rPr lang="ru-RU" sz="3200" dirty="0" smtClean="0"/>
              <a:t> </a:t>
            </a:r>
            <a:r>
              <a:rPr lang="ru-RU" sz="3200" dirty="0"/>
              <a:t>инновации </a:t>
            </a:r>
            <a:r>
              <a:rPr lang="ru-RU" sz="3600" dirty="0" smtClean="0"/>
              <a:t>-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новшество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41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48680"/>
            <a:ext cx="9036496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sz="3200" i="1" u="sng" dirty="0">
                <a:effectLst/>
              </a:rPr>
              <a:t>ЦЕЛЬ:</a:t>
            </a:r>
            <a:r>
              <a:rPr lang="ru-RU" sz="3200" i="1" dirty="0">
                <a:effectLst/>
              </a:rPr>
              <a:t> </a:t>
            </a:r>
            <a:r>
              <a:rPr lang="ru-RU" sz="3200" dirty="0">
                <a:effectLst/>
              </a:rPr>
              <a:t>способствовать формированию мотивации членов педагогического коллектива на использование инноваций в ДОУ.</a:t>
            </a:r>
          </a:p>
        </p:txBody>
      </p:sp>
      <p:sp>
        <p:nvSpPr>
          <p:cNvPr id="4" name="Блок-схема: документ 3"/>
          <p:cNvSpPr/>
          <p:nvPr/>
        </p:nvSpPr>
        <p:spPr>
          <a:xfrm>
            <a:off x="2339752" y="2564904"/>
            <a:ext cx="4392488" cy="1944216"/>
          </a:xfrm>
          <a:prstGeom prst="flowChartDocumen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Инновационный процесс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683568" y="4661520"/>
            <a:ext cx="8136904" cy="1431776"/>
          </a:xfrm>
          <a:prstGeom prst="flowChartDocument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0" scaled="1"/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Творческий поиск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 rot="17203844">
            <a:off x="1187624" y="3537012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4999727">
            <a:off x="6685362" y="3537013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50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7992888" cy="347472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ГОДОВАЯ ЗАДАЧА</a:t>
            </a:r>
          </a:p>
          <a:p>
            <a:pPr marL="45720" indent="0" algn="ctr"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3600" dirty="0" smtClean="0"/>
              <a:t>Совершенствование </a:t>
            </a:r>
            <a:r>
              <a:rPr lang="ru-RU" sz="3600" dirty="0"/>
              <a:t>содержания и технологий обучения и социализации воспитанников через создание условий для проявления </a:t>
            </a:r>
            <a: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творческих способностей </a:t>
            </a:r>
            <a:r>
              <a:rPr lang="ru-RU" sz="3600" dirty="0"/>
              <a:t>в разных видах </a:t>
            </a:r>
            <a:r>
              <a:rPr lang="ru-RU" sz="3600" dirty="0" smtClean="0"/>
              <a:t>деятельности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467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</TotalTime>
  <Words>77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ЦЕЛЬ: способствовать формированию мотивации членов педагогического коллектива на использование инноваций в ДОУ.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Пользователь Windows</cp:lastModifiedBy>
  <cp:revision>2</cp:revision>
  <dcterms:created xsi:type="dcterms:W3CDTF">2021-03-25T04:24:49Z</dcterms:created>
  <dcterms:modified xsi:type="dcterms:W3CDTF">2021-03-25T04:53:23Z</dcterms:modified>
</cp:coreProperties>
</file>