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70" d="100"/>
          <a:sy n="70" d="100"/>
        </p:scale>
        <p:origin x="-84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38600" y="4419600"/>
            <a:ext cx="4876800" cy="11430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Демидова Мария Викторовна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высшей квалификационной категории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33400" y="362634"/>
            <a:ext cx="815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 № 365 г. Челябинск»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1600200"/>
            <a:ext cx="8001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«Многофункциональное дидактическое пособие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ознакомление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 живописью»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304800" y="838200"/>
            <a:ext cx="3733800" cy="4267200"/>
          </a:xfrm>
          <a:prstGeom prst="rect">
            <a:avLst/>
          </a:prstGeom>
        </p:spPr>
        <p:txBody>
          <a:bodyPr/>
          <a:lstStyle/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 Вариант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«Из чего состоит пейзаж»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Цель: Закрепить знания о жанре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пейзаж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особенностях изображения, составных элементах пейзажа.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4419600" y="838200"/>
            <a:ext cx="4495800" cy="4572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Вариант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игры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«Составь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пейзаж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</a:p>
          <a:p>
            <a:pPr marL="342900" lvl="0" indent="-342900">
              <a:spcBef>
                <a:spcPct val="20000"/>
              </a:spcBef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Закреплять знание детей о составных элементах пейзажа, о признаках времен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научить составлять композицию по собственному замыслу, по заданному сюжету (осенний, зимний и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т.д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Материал: цветные изображения деревьев, цветов, трав и т.д., отражающих сезонные изменения.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4" name="Picture 2" descr="C:\Users\User\Desktop\Новая папка\Новая папка\IMG_20220205_165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267200"/>
            <a:ext cx="1524000" cy="2032515"/>
          </a:xfrm>
          <a:prstGeom prst="roundRect">
            <a:avLst/>
          </a:prstGeom>
          <a:noFill/>
        </p:spPr>
      </p:pic>
      <p:pic>
        <p:nvPicPr>
          <p:cNvPr id="23555" name="Picture 3" descr="C:\Users\User\Desktop\Новая папка\Новая папка\IMG_20220205_170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3657600"/>
            <a:ext cx="1981200" cy="2193851"/>
          </a:xfrm>
          <a:prstGeom prst="roundRect">
            <a:avLst/>
          </a:prstGeom>
          <a:noFill/>
        </p:spPr>
      </p:pic>
      <p:pic>
        <p:nvPicPr>
          <p:cNvPr id="9" name="Picture 3" descr="C:\Users\User\Desktop\фото\IMG_20170113_16265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5" t="8240" r="3101" b="6570"/>
          <a:stretch/>
        </p:blipFill>
        <p:spPr bwMode="auto">
          <a:xfrm>
            <a:off x="6477000" y="4800600"/>
            <a:ext cx="2478664" cy="168433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User\Desktop\Новая папка\Новая папка\IMG_20220205_180933.jpg"/>
          <p:cNvPicPr>
            <a:picLocks noChangeAspect="1" noChangeArrowheads="1"/>
          </p:cNvPicPr>
          <p:nvPr/>
        </p:nvPicPr>
        <p:blipFill>
          <a:blip r:embed="rId5" cstate="print"/>
          <a:srcRect r="4261"/>
          <a:stretch>
            <a:fillRect/>
          </a:stretch>
        </p:blipFill>
        <p:spPr bwMode="auto">
          <a:xfrm rot="16200000">
            <a:off x="4363065" y="4704735"/>
            <a:ext cx="1637070" cy="2286000"/>
          </a:xfrm>
          <a:prstGeom prst="round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57200" y="274638"/>
            <a:ext cx="8229600" cy="5635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Варианты использования данной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игры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457200"/>
            <a:ext cx="41148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3.Вариант игры: </a:t>
            </a:r>
          </a:p>
          <a:p>
            <a:pPr algn="ctr"/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Мозаика –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пейзаж»</a:t>
            </a:r>
          </a:p>
          <a:p>
            <a:pPr algn="ctr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Составить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пейзаж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разрезанных частей.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Материал: Разрезные картинки «пейзажа».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4648200" y="457200"/>
            <a:ext cx="4191000" cy="44958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4.Вариант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«Назови лишнее»</a:t>
            </a:r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Цель: Закрепить знания об особенностях изображения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пейзажа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его признаках. Найти его среди других жанров и обосновать свой выбор, составить описательный рассказ, характеризующий выбранный пейзаж.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Материал: репродукции картин разных жанров.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4578" name="Picture 2" descr="C:\Users\User\Desktop\Новая папка\Новая папка\IMG_20220205_171536.jpg"/>
          <p:cNvPicPr>
            <a:picLocks noChangeAspect="1" noChangeArrowheads="1"/>
          </p:cNvPicPr>
          <p:nvPr/>
        </p:nvPicPr>
        <p:blipFill>
          <a:blip r:embed="rId2" cstate="print"/>
          <a:srcRect r="4456"/>
          <a:stretch>
            <a:fillRect/>
          </a:stretch>
        </p:blipFill>
        <p:spPr bwMode="auto">
          <a:xfrm rot="16200000">
            <a:off x="761289" y="2362911"/>
            <a:ext cx="1905000" cy="2665578"/>
          </a:xfrm>
          <a:prstGeom prst="roundRect">
            <a:avLst/>
          </a:prstGeom>
          <a:noFill/>
        </p:spPr>
      </p:pic>
      <p:pic>
        <p:nvPicPr>
          <p:cNvPr id="24579" name="Picture 3" descr="C:\Users\User\Desktop\Новая папка\Новая папка\IMG_20220205_1717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761212" y="4325388"/>
            <a:ext cx="1916376" cy="2562000"/>
          </a:xfrm>
          <a:prstGeom prst="roundRect">
            <a:avLst/>
          </a:prstGeom>
          <a:noFill/>
        </p:spPr>
      </p:pic>
      <p:pic>
        <p:nvPicPr>
          <p:cNvPr id="24580" name="Picture 4" descr="C:\Users\User\Desktop\Новая папка\Новая папка\IMG_20220205_1723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4191000"/>
            <a:ext cx="1981200" cy="2415581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81000"/>
            <a:ext cx="769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Дидактическая игра: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«Составь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портрет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4800" y="990600"/>
            <a:ext cx="6324600" cy="517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Данная игра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предназначено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детей 5-7 лет для закрепления знания детей о составных частях лица, их местонахождении. 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изготовлено из разнообразные модификации частей лица по цвету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форме. Дополнительные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детали: парики, усы, бороды, шляпы и т.д.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Дидактическая задача: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Закрепить знания о жанре  портрета.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Закреплять знания детей о пространственном местонахождении частей лица;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понятие «мимика». Разное настроение человек может показать с помощью выражения своего лица (спокойствие, радость, грусть, гнев, удивление и т.д.);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портрет из разных частей лица по собственному выбору и воображению. Учить правильно  ориентироваться в местонахождении разных частей лица и его пропорциях.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C:\Users\User\Desktop\Новая папка\Новая папка\IMG_20220205_172528.jpg"/>
          <p:cNvPicPr>
            <a:picLocks noChangeAspect="1" noChangeArrowheads="1"/>
          </p:cNvPicPr>
          <p:nvPr/>
        </p:nvPicPr>
        <p:blipFill>
          <a:blip r:embed="rId2" cstate="print"/>
          <a:srcRect l="6504" t="9993"/>
          <a:stretch>
            <a:fillRect/>
          </a:stretch>
        </p:blipFill>
        <p:spPr bwMode="auto">
          <a:xfrm>
            <a:off x="6705600" y="1752600"/>
            <a:ext cx="2190663" cy="281940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Варианты использования данной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игры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Содержимое 4"/>
          <p:cNvSpPr txBox="1">
            <a:spLocks/>
          </p:cNvSpPr>
          <p:nvPr/>
        </p:nvSpPr>
        <p:spPr>
          <a:xfrm>
            <a:off x="228600" y="1066800"/>
            <a:ext cx="5791200" cy="51816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Вариант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«Составь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портрет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Цель: Закрепить знания детей о составных частях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лица и их пространственном местонахождении. Формировать у детей умения передавать эмоциональное состояние при составлении портрета (радость, злость, обида, печаль, удивление и т.д.), побуждать через эмоции передавать настроения людей; развивать воображение, внимание и память. Воспитывать интерес к играм с эмоциями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Материал: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разнообразные модификации частей лица по цвету и форме. Дополнительные детали: парики, усы, бороды, шляпы и т.д.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6" name="Picture 2" descr="C:\Users\User\Desktop\Новая папка\Новая папка\IMG_20220205_17303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618711" y="772689"/>
            <a:ext cx="1745992" cy="2334214"/>
          </a:xfrm>
          <a:prstGeom prst="rect">
            <a:avLst/>
          </a:prstGeom>
          <a:noFill/>
        </p:spPr>
      </p:pic>
      <p:pic>
        <p:nvPicPr>
          <p:cNvPr id="26627" name="Picture 3" descr="C:\Users\User\Desktop\Новая папка\Новая папка\IMG_20220205_175317.jpg"/>
          <p:cNvPicPr>
            <a:picLocks noChangeAspect="1" noChangeArrowheads="1"/>
          </p:cNvPicPr>
          <p:nvPr/>
        </p:nvPicPr>
        <p:blipFill>
          <a:blip r:embed="rId3" cstate="print"/>
          <a:srcRect b="4139"/>
          <a:stretch>
            <a:fillRect/>
          </a:stretch>
        </p:blipFill>
        <p:spPr bwMode="auto">
          <a:xfrm>
            <a:off x="6324600" y="3124200"/>
            <a:ext cx="2378332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4"/>
          <p:cNvSpPr txBox="1">
            <a:spLocks/>
          </p:cNvSpPr>
          <p:nvPr/>
        </p:nvSpPr>
        <p:spPr>
          <a:xfrm>
            <a:off x="304800" y="533400"/>
            <a:ext cx="41148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Вариант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«Дорисуй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портрет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Цель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упражнять в изображении элементов портрета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(глаз, бровей, носа, рта)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Материал:</a:t>
            </a:r>
            <a:r>
              <a:rPr lang="ru-RU" sz="2200" dirty="0" smtClean="0"/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набор карточек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с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изображением незаконченного портрета девочек, мальчиков;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0" name="Picture 2" descr="C:\Users\User\Desktop\Новая папка\Новая папка\IMG_20220205_173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886200"/>
            <a:ext cx="2019600" cy="2700000"/>
          </a:xfrm>
          <a:prstGeom prst="rect">
            <a:avLst/>
          </a:prstGeom>
          <a:noFill/>
        </p:spPr>
      </p:pic>
      <p:sp>
        <p:nvSpPr>
          <p:cNvPr id="4" name="Содержимое 4"/>
          <p:cNvSpPr txBox="1">
            <a:spLocks/>
          </p:cNvSpPr>
          <p:nvPr/>
        </p:nvSpPr>
        <p:spPr>
          <a:xfrm>
            <a:off x="4724400" y="533400"/>
            <a:ext cx="4038600" cy="6019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3. Вариант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«Мозаика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- портрет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Цель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Составить пейзаж из      разрезанных частей.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Материал: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Разрезные картинки «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портрет».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1" name="Picture 3" descr="C:\Users\User\Desktop\Новая папка\Новая папка\IMG_20220205_1727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810000"/>
            <a:ext cx="2019600" cy="27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416389225_risuno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806489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685800" y="457200"/>
            <a:ext cx="7560840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8200" y="609600"/>
            <a:ext cx="7560840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382000" cy="4876800"/>
          </a:xfrm>
        </p:spPr>
        <p:txBody>
          <a:bodyPr>
            <a:normAutofit/>
          </a:bodyPr>
          <a:lstStyle/>
          <a:p>
            <a:pPr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Данное методическое пособие можно использовать для развития художественно-творческих способностей дошкольников в процессе продуктивной деятельности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Многофункциональность данного дидактического пособия позволяет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закрепить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знания о жанре живописи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натюрморт, пейзаж и портрет;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научить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составлять композицию по собственному замыслу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 по заданной теме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развивать мелкую моторику пальцев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развивать наблюдательность, эстетический вкус,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фантазию;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- воспитывать творческое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мышление.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609600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Варианты использования данного пособия: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752600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Дидактическое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«Составь натюрморт»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228600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Дидактическое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«Составь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пейзаж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0" y="1752600"/>
            <a:ext cx="2667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Дидактическое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«Составь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портрет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477000" y="1371600"/>
            <a:ext cx="3810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2"/>
          </p:cNvCxnSpPr>
          <p:nvPr/>
        </p:nvCxnSpPr>
        <p:spPr>
          <a:xfrm>
            <a:off x="4572000" y="1401762"/>
            <a:ext cx="0" cy="6556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286000" y="1371600"/>
            <a:ext cx="3048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" descr="C:\Users\User\Desktop\Новая папка\Новая папка\IMG_20220205_133620.jpg"/>
          <p:cNvPicPr>
            <a:picLocks noChangeAspect="1" noChangeArrowheads="1"/>
          </p:cNvPicPr>
          <p:nvPr/>
        </p:nvPicPr>
        <p:blipFill>
          <a:blip r:embed="rId2" cstate="print"/>
          <a:srcRect l="3333" t="4524"/>
          <a:stretch>
            <a:fillRect/>
          </a:stretch>
        </p:blipFill>
        <p:spPr bwMode="auto">
          <a:xfrm>
            <a:off x="533400" y="2971800"/>
            <a:ext cx="2453734" cy="3240000"/>
          </a:xfrm>
          <a:prstGeom prst="roundRect">
            <a:avLst/>
          </a:prstGeom>
          <a:noFill/>
        </p:spPr>
      </p:pic>
      <p:pic>
        <p:nvPicPr>
          <p:cNvPr id="15" name="Picture 2" descr="C:\Users\User\Desktop\Новая папка\Новая папка\IMG_20220205_164345.jpg"/>
          <p:cNvPicPr>
            <a:picLocks noChangeAspect="1" noChangeArrowheads="1"/>
          </p:cNvPicPr>
          <p:nvPr/>
        </p:nvPicPr>
        <p:blipFill>
          <a:blip r:embed="rId3" cstate="print"/>
          <a:srcRect l="6856" t="2564" r="7445" b="2564"/>
          <a:stretch>
            <a:fillRect/>
          </a:stretch>
        </p:blipFill>
        <p:spPr bwMode="auto">
          <a:xfrm>
            <a:off x="3505200" y="3276600"/>
            <a:ext cx="2189189" cy="3240000"/>
          </a:xfrm>
          <a:prstGeom prst="roundRect">
            <a:avLst/>
          </a:prstGeom>
          <a:noFill/>
        </p:spPr>
      </p:pic>
      <p:pic>
        <p:nvPicPr>
          <p:cNvPr id="16" name="Picture 2" descr="C:\Users\User\Desktop\Новая папка\Новая папка\IMG_20220205_172528.jpg"/>
          <p:cNvPicPr>
            <a:picLocks noChangeAspect="1" noChangeArrowheads="1"/>
          </p:cNvPicPr>
          <p:nvPr/>
        </p:nvPicPr>
        <p:blipFill>
          <a:blip r:embed="rId4" cstate="print"/>
          <a:srcRect l="6504" t="9993"/>
          <a:stretch>
            <a:fillRect/>
          </a:stretch>
        </p:blipFill>
        <p:spPr bwMode="auto">
          <a:xfrm>
            <a:off x="6248400" y="2971800"/>
            <a:ext cx="2517467" cy="324000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762000"/>
            <a:ext cx="6172200" cy="2971800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Пособие изготовлено из изображений посуды, цветов, фруктов и прочие предметы.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Все детали для неё я нашла в интернете, для более четкого и реалистичного натюрморта.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Можно создавать композицию на столе, можно магнитной доске, но для этого с обратной стороны картинок нужно приклеить магнитики.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Так же для этой игры можно использовать муляжи фруктов, овощей, драпировок, вазочки, какие-то детали, типа нитки бус, брошки и т. д.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 descr="C:\Users\User\Desktop\Новая папка\Новая папка\IMG_20220205_133620.jpg"/>
          <p:cNvPicPr>
            <a:picLocks noChangeAspect="1" noChangeArrowheads="1"/>
          </p:cNvPicPr>
          <p:nvPr/>
        </p:nvPicPr>
        <p:blipFill>
          <a:blip r:embed="rId2" cstate="print"/>
          <a:srcRect l="3333" t="4524"/>
          <a:stretch>
            <a:fillRect/>
          </a:stretch>
        </p:blipFill>
        <p:spPr bwMode="auto">
          <a:xfrm>
            <a:off x="6705600" y="1219200"/>
            <a:ext cx="2209800" cy="2917901"/>
          </a:xfrm>
          <a:prstGeom prst="roundRect">
            <a:avLst/>
          </a:prstGeom>
          <a:noFill/>
        </p:spPr>
      </p:pic>
      <p:pic>
        <p:nvPicPr>
          <p:cNvPr id="5" name="Picture 2" descr="C:\Users\User\Desktop\Новая папка\Новая папка\IMG_20220205_134152.jpg"/>
          <p:cNvPicPr>
            <a:picLocks noChangeAspect="1" noChangeArrowheads="1"/>
          </p:cNvPicPr>
          <p:nvPr/>
        </p:nvPicPr>
        <p:blipFill>
          <a:blip r:embed="rId3" cstate="print"/>
          <a:srcRect l="29722"/>
          <a:stretch>
            <a:fillRect/>
          </a:stretch>
        </p:blipFill>
        <p:spPr bwMode="auto">
          <a:xfrm rot="5400000">
            <a:off x="3017871" y="5135529"/>
            <a:ext cx="1431857" cy="1524000"/>
          </a:xfrm>
          <a:prstGeom prst="rect">
            <a:avLst/>
          </a:prstGeom>
          <a:noFill/>
        </p:spPr>
      </p:pic>
      <p:pic>
        <p:nvPicPr>
          <p:cNvPr id="6" name="Picture 3" descr="C:\Users\User\Desktop\Новая папка\Новая папка\IMG_20220205_134931.jpg"/>
          <p:cNvPicPr>
            <a:picLocks noChangeAspect="1" noChangeArrowheads="1"/>
          </p:cNvPicPr>
          <p:nvPr/>
        </p:nvPicPr>
        <p:blipFill>
          <a:blip r:embed="rId4" cstate="print"/>
          <a:srcRect r="15544"/>
          <a:stretch>
            <a:fillRect/>
          </a:stretch>
        </p:blipFill>
        <p:spPr bwMode="auto">
          <a:xfrm rot="16200000">
            <a:off x="4844791" y="4842445"/>
            <a:ext cx="1892817" cy="1676400"/>
          </a:xfrm>
          <a:prstGeom prst="rect">
            <a:avLst/>
          </a:prstGeom>
          <a:noFill/>
        </p:spPr>
      </p:pic>
      <p:pic>
        <p:nvPicPr>
          <p:cNvPr id="7" name="Picture 4" descr="C:\Users\User\Desktop\Новая папка\Новая папка\IMG_20220205_135436.jpg"/>
          <p:cNvPicPr>
            <a:picLocks noChangeAspect="1" noChangeArrowheads="1"/>
          </p:cNvPicPr>
          <p:nvPr/>
        </p:nvPicPr>
        <p:blipFill>
          <a:blip r:embed="rId5" cstate="print"/>
          <a:srcRect t="18195" b="9676"/>
          <a:stretch>
            <a:fillRect/>
          </a:stretch>
        </p:blipFill>
        <p:spPr bwMode="auto">
          <a:xfrm>
            <a:off x="7010400" y="4721678"/>
            <a:ext cx="1899356" cy="183152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04800" y="3581400"/>
            <a:ext cx="6324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Дидактическая задача: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чувство формы, ритма, цветовых сочетаний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Придумывать название композиции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Самостоятельно намечать композицию, выбирать предметы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Зарисовывать композицию.</a:t>
            </a:r>
            <a:endParaRPr lang="ru-RU" dirty="0"/>
          </a:p>
        </p:txBody>
      </p:sp>
      <p:pic>
        <p:nvPicPr>
          <p:cNvPr id="9" name="Picture 8" descr="https://polesie-igrushki.ru/upload/ammina.optimizer/jpg/q80/upload/iblock/fdb/fdb95077ee4fe9a37658a2952069c85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5181600"/>
            <a:ext cx="2057399" cy="146589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914400" y="3810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Дидактическая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«Составь натюрморт»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polesie-igrushki.ru/upload/ammina.optimizer/jpg/q80/upload/iblock/fdb/fdb95077ee4fe9a37658a2952069c85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2819400"/>
            <a:ext cx="2362200" cy="168306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1905000"/>
          </a:xfrm>
        </p:spPr>
        <p:txBody>
          <a:bodyPr/>
          <a:lstStyle/>
          <a:p>
            <a:pPr marL="514350" indent="-51435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Вариант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игры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«Из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чего состоит натюрморт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514350" indent="-514350" algn="ctr">
              <a:buNone/>
            </a:pPr>
            <a:endParaRPr lang="ru-RU" sz="1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Цель: Закрепить знания о жанре натюрморта, особенностях изображения, составных элементах. Закрепить знания детей о предметном мире, его назначении и классификации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2" descr="C:\Users\User\Desktop\Новая папка\Новая папка\IMG_20220205_134152.jpg"/>
          <p:cNvPicPr>
            <a:picLocks noChangeAspect="1" noChangeArrowheads="1"/>
          </p:cNvPicPr>
          <p:nvPr/>
        </p:nvPicPr>
        <p:blipFill>
          <a:blip r:embed="rId3" cstate="print"/>
          <a:srcRect l="29722"/>
          <a:stretch>
            <a:fillRect/>
          </a:stretch>
        </p:blipFill>
        <p:spPr bwMode="auto">
          <a:xfrm rot="5400000">
            <a:off x="6382189" y="2685611"/>
            <a:ext cx="1789821" cy="1905000"/>
          </a:xfrm>
          <a:prstGeom prst="rect">
            <a:avLst/>
          </a:prstGeom>
          <a:noFill/>
        </p:spPr>
      </p:pic>
      <p:pic>
        <p:nvPicPr>
          <p:cNvPr id="2051" name="Picture 3" descr="C:\Users\User\Desktop\Новая папка\Новая папка\IMG_20220205_134931.jpg"/>
          <p:cNvPicPr>
            <a:picLocks noChangeAspect="1" noChangeArrowheads="1"/>
          </p:cNvPicPr>
          <p:nvPr/>
        </p:nvPicPr>
        <p:blipFill>
          <a:blip r:embed="rId4" cstate="print"/>
          <a:srcRect r="15544"/>
          <a:stretch>
            <a:fillRect/>
          </a:stretch>
        </p:blipFill>
        <p:spPr bwMode="auto">
          <a:xfrm rot="16200000">
            <a:off x="735082" y="2846318"/>
            <a:ext cx="1803773" cy="1597537"/>
          </a:xfrm>
          <a:prstGeom prst="rect">
            <a:avLst/>
          </a:prstGeom>
          <a:noFill/>
        </p:spPr>
      </p:pic>
      <p:pic>
        <p:nvPicPr>
          <p:cNvPr id="2052" name="Picture 4" descr="C:\Users\User\Desktop\Новая папка\Новая папка\IMG_20220205_135436.jpg"/>
          <p:cNvPicPr>
            <a:picLocks noChangeAspect="1" noChangeArrowheads="1"/>
          </p:cNvPicPr>
          <p:nvPr/>
        </p:nvPicPr>
        <p:blipFill>
          <a:blip r:embed="rId5" cstate="print"/>
          <a:srcRect t="18195" b="9676"/>
          <a:stretch>
            <a:fillRect/>
          </a:stretch>
        </p:blipFill>
        <p:spPr bwMode="auto">
          <a:xfrm>
            <a:off x="3581400" y="4724400"/>
            <a:ext cx="1823156" cy="1758043"/>
          </a:xfrm>
          <a:prstGeom prst="rect">
            <a:avLst/>
          </a:prstGeom>
          <a:noFill/>
        </p:spPr>
      </p:pic>
      <p:pic>
        <p:nvPicPr>
          <p:cNvPr id="2053" name="Picture 5" descr="C:\Users\User\Desktop\Новая папка\Новая папка\IMG_20220205_135913.jpg"/>
          <p:cNvPicPr>
            <a:picLocks noChangeAspect="1" noChangeArrowheads="1"/>
          </p:cNvPicPr>
          <p:nvPr/>
        </p:nvPicPr>
        <p:blipFill>
          <a:blip r:embed="rId6" cstate="print"/>
          <a:srcRect r="7874" b="5263"/>
          <a:stretch>
            <a:fillRect/>
          </a:stretch>
        </p:blipFill>
        <p:spPr bwMode="auto">
          <a:xfrm rot="16200000">
            <a:off x="776905" y="4938096"/>
            <a:ext cx="1851753" cy="1424360"/>
          </a:xfrm>
          <a:prstGeom prst="rect">
            <a:avLst/>
          </a:prstGeom>
          <a:noFill/>
        </p:spPr>
      </p:pic>
      <p:pic>
        <p:nvPicPr>
          <p:cNvPr id="2054" name="Picture 6" descr="C:\Users\User\Desktop\Новая папка\Новая папка\IMG_20220205_14123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9400" y="4724400"/>
            <a:ext cx="1367943" cy="1828800"/>
          </a:xfrm>
          <a:prstGeom prst="rect">
            <a:avLst/>
          </a:prstGeom>
          <a:noFill/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457200" y="274638"/>
            <a:ext cx="8229600" cy="5635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Варианты использования данной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игры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457201"/>
            <a:ext cx="8229600" cy="23621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Вариант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Составь натюрморт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Цель: Закрепить знания о жанре натюрморта, научить составлять композицию по собственному замыслу, по заданному сюжету.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Материал: силуэты посуды, овощей, фруктов, цветов, ягод, грибов и т.д.</a:t>
            </a:r>
          </a:p>
        </p:txBody>
      </p:sp>
      <p:pic>
        <p:nvPicPr>
          <p:cNvPr id="8" name="Picture 2" descr="C:\Users\User\Desktop\фото\IMG_20170113_1639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62" t="11498" r="5001"/>
          <a:stretch/>
        </p:blipFill>
        <p:spPr bwMode="auto">
          <a:xfrm>
            <a:off x="304800" y="3886200"/>
            <a:ext cx="2057400" cy="262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User\Desktop\фото\IMG_20170113_1643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61" t="18473" r="8216" b="3808"/>
          <a:stretch/>
        </p:blipFill>
        <p:spPr bwMode="auto">
          <a:xfrm>
            <a:off x="4572000" y="3886200"/>
            <a:ext cx="2185744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User\Desktop\фото\IMG_20170113_16542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04" r="9706"/>
          <a:stretch/>
        </p:blipFill>
        <p:spPr bwMode="auto">
          <a:xfrm>
            <a:off x="2590800" y="2971800"/>
            <a:ext cx="183918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" descr="C:\Users\User\Desktop\Новая папка\Новая папка\IMG_20220204_1040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2971800"/>
            <a:ext cx="1937918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457201"/>
            <a:ext cx="8229600" cy="2286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 Вариант игры: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«Составь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натюрморт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buNone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Цель: Научить составлять композицию для натюрморта из реальных предметов.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Материал: посуда, ткань, цветы, муляжи фруктов и овощей, декоративные предметы.</a:t>
            </a:r>
          </a:p>
          <a:p>
            <a:endParaRPr lang="ru-RU" dirty="0"/>
          </a:p>
        </p:txBody>
      </p:sp>
      <p:pic>
        <p:nvPicPr>
          <p:cNvPr id="5" name="Picture 1" descr="C:\Users\User\Desktop\Новая папка\Новая папка\IMG_20220204_104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895600"/>
            <a:ext cx="1937918" cy="2590800"/>
          </a:xfrm>
          <a:prstGeom prst="rect">
            <a:avLst/>
          </a:prstGeom>
          <a:noFill/>
        </p:spPr>
      </p:pic>
      <p:pic>
        <p:nvPicPr>
          <p:cNvPr id="6146" name="Picture 2" descr="C:\Users\User\Desktop\Новая папка\Новая папка\IMG_20220204_104513.jpg"/>
          <p:cNvPicPr>
            <a:picLocks noChangeAspect="1" noChangeArrowheads="1"/>
          </p:cNvPicPr>
          <p:nvPr/>
        </p:nvPicPr>
        <p:blipFill>
          <a:blip r:embed="rId3" cstate="print"/>
          <a:srcRect l="11000" r="18600"/>
          <a:stretch>
            <a:fillRect/>
          </a:stretch>
        </p:blipFill>
        <p:spPr bwMode="auto">
          <a:xfrm>
            <a:off x="6858000" y="3962400"/>
            <a:ext cx="2057400" cy="2590800"/>
          </a:xfrm>
          <a:prstGeom prst="rect">
            <a:avLst/>
          </a:prstGeom>
          <a:noFill/>
        </p:spPr>
      </p:pic>
      <p:pic>
        <p:nvPicPr>
          <p:cNvPr id="6147" name="Picture 3" descr="C:\Users\User\Desktop\Новая папка\Новая папка\IMG_20220204_1051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4495800"/>
            <a:ext cx="2406417" cy="1800000"/>
          </a:xfrm>
          <a:prstGeom prst="rect">
            <a:avLst/>
          </a:prstGeom>
          <a:noFill/>
        </p:spPr>
      </p:pic>
      <p:pic>
        <p:nvPicPr>
          <p:cNvPr id="6148" name="Picture 4" descr="C:\Users\User\Desktop\Новая папка\Новая папка\IMG_20220204_105949.jpg"/>
          <p:cNvPicPr>
            <a:picLocks noChangeAspect="1" noChangeArrowheads="1"/>
          </p:cNvPicPr>
          <p:nvPr/>
        </p:nvPicPr>
        <p:blipFill>
          <a:blip r:embed="rId5" cstate="print"/>
          <a:srcRect t="2914"/>
          <a:stretch>
            <a:fillRect/>
          </a:stretch>
        </p:blipFill>
        <p:spPr bwMode="auto">
          <a:xfrm>
            <a:off x="4800600" y="2895600"/>
            <a:ext cx="1956000" cy="2538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 descr="C:\Users\User\Desktop\Новая папка\Новая папка\IMG_20220205_143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613304" y="4283296"/>
            <a:ext cx="2546792" cy="1905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81000" y="457200"/>
            <a:ext cx="3505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4. Вариант игры: </a:t>
            </a:r>
          </a:p>
          <a:p>
            <a:pPr algn="ctr"/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Мозаика –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натюрморт»</a:t>
            </a:r>
          </a:p>
          <a:p>
            <a:pPr algn="ctr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Составить натюрморт из разрезанных частей.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Материал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Разрезные картинки.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User\Desktop\Новая папка\Новая папка\IMG_20220205_1433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020347" y="3627853"/>
            <a:ext cx="2438401" cy="3259895"/>
          </a:xfrm>
          <a:prstGeom prst="rect">
            <a:avLst/>
          </a:prstGeom>
          <a:noFill/>
        </p:spPr>
      </p:pic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4191000" y="533400"/>
            <a:ext cx="4495800" cy="44958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Вариант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игры: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«Назови лишнее»</a:t>
            </a:r>
            <a:endParaRPr lang="ru-RU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Закрепить знания об особенностях изображения натюрморта, его признаках. Найти его среди других жанров и обосновать свой выбор, составить описательный рассказ, характеризующий выбранный натюрморт.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Материал: репродукции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картин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разных жанров.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3810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Дидактическая игра: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«Составь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пейзаж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304800" y="914400"/>
            <a:ext cx="7162800" cy="13255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изготовлено из цветных изображений разнообразные природные объекты (деревьев, цветов, трав, грибов </a:t>
            </a:r>
            <a:r>
              <a:rPr kumimoji="0" lang="ru-RU" sz="1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т.д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).</a:t>
            </a:r>
            <a:b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Можно </a:t>
            </a:r>
            <a:r>
              <a:rPr kumimoji="0" lang="ru-RU" sz="19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создавать композицию на столе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можно магнитной доске, но для этого с обратной стороны картинок нужно приклеить магнитики.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04800" y="2362200"/>
            <a:ext cx="8534400" cy="42672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Дидактическая задача: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Закрепить знание о жанре 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пейзажа.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Упражнять в умении находить композиционное решение "картины".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Закреплять знание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 детей о составных элементах пейзажа,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 признаках времен года.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Формировать у  детей умение   составлять пейзаж по собственному замыслу, соблюдая «передний и задний» план (ОО «Художественно – эстетическое развитие»).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закрепление понятий таких как: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большой-маленький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больше-меньше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ближе-дальше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между, за, перед, меньше чем, больше чем, но меньше чем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совершенствовать композиционные навыки: умение создавать композицию на определенную тему (пейзаж: осенний, летний, зимний, морской)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Воспитывать у 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 умение доводить начатое дело до конца.</a:t>
            </a:r>
          </a:p>
        </p:txBody>
      </p:sp>
      <p:pic>
        <p:nvPicPr>
          <p:cNvPr id="12" name="Picture 2" descr="C:\Users\User\Desktop\Новая папка\Новая папка\IMG_20220205_164345.jpg"/>
          <p:cNvPicPr>
            <a:picLocks noChangeAspect="1" noChangeArrowheads="1"/>
          </p:cNvPicPr>
          <p:nvPr/>
        </p:nvPicPr>
        <p:blipFill>
          <a:blip r:embed="rId2" cstate="print"/>
          <a:srcRect l="6856" t="2564" r="7445" b="2564"/>
          <a:stretch>
            <a:fillRect/>
          </a:stretch>
        </p:blipFill>
        <p:spPr bwMode="auto">
          <a:xfrm>
            <a:off x="7315201" y="304800"/>
            <a:ext cx="1620794" cy="2398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637</Words>
  <Application>Microsoft Office PowerPoint</Application>
  <PresentationFormat>Экран (4:3)</PresentationFormat>
  <Paragraphs>89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Слайд 1</vt:lpstr>
      <vt:lpstr>Данное методическое пособие можно использовать для развития художественно-творческих способностей дошкольников в процессе продуктивной деятельности. Многофункциональность данного дидактического пособия позволяет: - закрепить знания о жанре живописи – натюрморт, пейзаж и портрет;  - научить составлять композицию по собственному замыслу и по заданной теме;  - развивать мелкую моторику пальцев; - развивать наблюдательность, эстетический вкус, фантазию;  - воспитывать творческое мышление. </vt:lpstr>
      <vt:lpstr>Слайд 3</vt:lpstr>
      <vt:lpstr>Пособие изготовлено из изображений посуды, цветов, фруктов и прочие предметы.  Все детали для неё я нашла в интернете, для более четкого и реалистичного натюрморта. Можно создавать композицию на столе, можно магнитной доске, но для этого с обратной стороны картинок нужно приклеить магнитики. Так же для этой игры можно использовать муляжи фруктов, овощей, драпировок, вазочки, какие-то детали, типа нитки бус, брошки и т. д.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Дидактическое пособие «Составь натюрморт» для детей старшего дошкольного возраста (5-7 лет)</dc:title>
  <dc:creator>User</dc:creator>
  <cp:lastModifiedBy>User</cp:lastModifiedBy>
  <cp:revision>115</cp:revision>
  <dcterms:created xsi:type="dcterms:W3CDTF">2022-02-02T13:57:10Z</dcterms:created>
  <dcterms:modified xsi:type="dcterms:W3CDTF">2022-02-05T16:07:49Z</dcterms:modified>
</cp:coreProperties>
</file>