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6966" autoAdjust="0"/>
    <p:restoredTop sz="94660"/>
  </p:normalViewPr>
  <p:slideViewPr>
    <p:cSldViewPr snapToGrid="0">
      <p:cViewPr varScale="1">
        <p:scale>
          <a:sx n="73" d="100"/>
          <a:sy n="73" d="100"/>
        </p:scale>
        <p:origin x="-51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167A-C636-4CE4-959D-70CFE152847B}" type="datetimeFigureOut">
              <a:rPr lang="ru-RU" smtClean="0"/>
              <a:pPr/>
              <a:t>26.11.2020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052E4-DAE2-457B-A390-62EC41F8AD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58034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167A-C636-4CE4-959D-70CFE152847B}" type="datetimeFigureOut">
              <a:rPr lang="ru-RU" smtClean="0"/>
              <a:pPr/>
              <a:t>26.11.2020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052E4-DAE2-457B-A390-62EC41F8AD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148093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167A-C636-4CE4-959D-70CFE152847B}" type="datetimeFigureOut">
              <a:rPr lang="ru-RU" smtClean="0"/>
              <a:pPr/>
              <a:t>26.11.2020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052E4-DAE2-457B-A390-62EC41F8AD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16671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167A-C636-4CE4-959D-70CFE152847B}" type="datetimeFigureOut">
              <a:rPr lang="ru-RU" smtClean="0"/>
              <a:pPr/>
              <a:t>26.11.2020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052E4-DAE2-457B-A390-62EC41F8AD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034229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167A-C636-4CE4-959D-70CFE152847B}" type="datetimeFigureOut">
              <a:rPr lang="ru-RU" smtClean="0"/>
              <a:pPr/>
              <a:t>26.11.2020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052E4-DAE2-457B-A390-62EC41F8AD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27068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167A-C636-4CE4-959D-70CFE152847B}" type="datetimeFigureOut">
              <a:rPr lang="ru-RU" smtClean="0"/>
              <a:pPr/>
              <a:t>26.11.2020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052E4-DAE2-457B-A390-62EC41F8AD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35282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167A-C636-4CE4-959D-70CFE152847B}" type="datetimeFigureOut">
              <a:rPr lang="ru-RU" smtClean="0"/>
              <a:pPr/>
              <a:t>26.11.2020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052E4-DAE2-457B-A390-62EC41F8AD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935722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167A-C636-4CE4-959D-70CFE152847B}" type="datetimeFigureOut">
              <a:rPr lang="ru-RU" smtClean="0"/>
              <a:pPr/>
              <a:t>26.11.2020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052E4-DAE2-457B-A390-62EC41F8AD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73903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167A-C636-4CE4-959D-70CFE152847B}" type="datetimeFigureOut">
              <a:rPr lang="ru-RU" smtClean="0"/>
              <a:pPr/>
              <a:t>26.11.2020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052E4-DAE2-457B-A390-62EC41F8AD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88427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167A-C636-4CE4-959D-70CFE152847B}" type="datetimeFigureOut">
              <a:rPr lang="ru-RU" smtClean="0"/>
              <a:pPr/>
              <a:t>26.11.2020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052E4-DAE2-457B-A390-62EC41F8AD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99045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167A-C636-4CE4-959D-70CFE152847B}" type="datetimeFigureOut">
              <a:rPr lang="ru-RU" smtClean="0"/>
              <a:pPr/>
              <a:t>26.11.2020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052E4-DAE2-457B-A390-62EC41F8AD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56668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28167A-C636-4CE4-959D-70CFE152847B}" type="datetimeFigureOut">
              <a:rPr lang="ru-RU" smtClean="0"/>
              <a:pPr/>
              <a:t>26.11.2020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3052E4-DAE2-457B-A390-62EC41F8AD2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57819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microsoft.com/office/2007/relationships/hdphoto" Target="../media/hdphoto1.wdp"/><Relationship Id="rId7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Relationship Id="rId9" Type="http://schemas.openxmlformats.org/officeDocument/2006/relationships/image" Target="../media/image5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484909"/>
            <a:ext cx="9144000" cy="762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Игрушки - заместители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http://ds7ang.ru/wp-content/uploads/2016/06/DSC0228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65684" y="1604706"/>
            <a:ext cx="8735396" cy="49136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2422822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g02.a.alicdn.com/kf/HTB1SpRFIXXXXXXcXVXXq6xXFXXXi/Woma-Building-Blocks-1000pcs-DIY-Creative-Bricks-Toys-for-Children-Educational-Compatible-Bricks-Legoe-Compatible-Free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7418" t="39602" r="25144" b="16330"/>
          <a:stretch/>
        </p:blipFill>
        <p:spPr bwMode="auto">
          <a:xfrm>
            <a:off x="4752109" y="2189018"/>
            <a:ext cx="2535382" cy="23552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s1.1zoom.me/b5050/523/424375-Kycb_3840x24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4796" y="539363"/>
            <a:ext cx="4211381" cy="26321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c.pxhere.com/photos/fe/88/candy_hand_made_sweets_treat_confectionery_sucking_candies_colorful_color_chewy_candy-976900.jpg!d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722" t="12256" r="21836" b="22238"/>
          <a:stretch/>
        </p:blipFill>
        <p:spPr bwMode="auto">
          <a:xfrm>
            <a:off x="554181" y="3726873"/>
            <a:ext cx="3528292" cy="2549236"/>
          </a:xfrm>
          <a:prstGeom prst="ellipse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deireceptov.ru/wp-content/uploads/2018/03/1452341396_maxresdefault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102" y="539363"/>
            <a:ext cx="3165556" cy="210685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a.lmcdn.ru/product/T/A/TA022LWBRV87_1650610_2_v2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3028" b="6890"/>
          <a:stretch/>
        </p:blipFill>
        <p:spPr bwMode="auto">
          <a:xfrm>
            <a:off x="8145475" y="3823855"/>
            <a:ext cx="2827378" cy="245225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трелка вверх 1"/>
          <p:cNvSpPr/>
          <p:nvPr/>
        </p:nvSpPr>
        <p:spPr>
          <a:xfrm rot="3241663">
            <a:off x="7434983" y="2189018"/>
            <a:ext cx="626756" cy="526473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верх 7"/>
          <p:cNvSpPr/>
          <p:nvPr/>
        </p:nvSpPr>
        <p:spPr>
          <a:xfrm rot="7172986">
            <a:off x="7421418" y="4557299"/>
            <a:ext cx="626756" cy="526473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верх 8"/>
          <p:cNvSpPr/>
          <p:nvPr/>
        </p:nvSpPr>
        <p:spPr>
          <a:xfrm rot="18671897">
            <a:off x="3827759" y="2334963"/>
            <a:ext cx="626756" cy="526473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верх 9"/>
          <p:cNvSpPr/>
          <p:nvPr/>
        </p:nvSpPr>
        <p:spPr>
          <a:xfrm rot="14745146">
            <a:off x="4074637" y="4565901"/>
            <a:ext cx="626756" cy="526473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618975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Ð£ÑÐ¸ÑÐµÐ»ÑÐ½Ð¸ÑÐ° Ñ ÑÐºÐ°Ð·ÐºÐ¾Ð¹ Ñ Ð´Ð¾ÑÐºÐ¸ - ÐºÐ°ÑÑÐ¸Ð½ÐºÐ° â11444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447837" y="1986469"/>
            <a:ext cx="2395105" cy="3527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https://thumbs.dreamstime.com/z/%D0%B4%D0%B8%D1%80%D0%B8%D0%B6%D0%B8%D1%80%D1%83%D1%8F-%D0%BE%D1%80%D0%BA%D0%B5%D1%81%D1%82%D1%80-%D0%BF%D1%80%D0%BE%D0%B2%D0%BE%D0%B4%D0%BD%D0%B8%D0%BA%D0%B0-1686083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992"/>
          <a:stretch/>
        </p:blipFill>
        <p:spPr bwMode="auto">
          <a:xfrm>
            <a:off x="220392" y="2089825"/>
            <a:ext cx="3708422" cy="242988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tomskcena.ru/files/products/fSb3CfetbEENTkXxoTHXtEs16cKuah8p7CGKHOj1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11830">
            <a:off x="6603491" y="3726736"/>
            <a:ext cx="3315110" cy="331511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https://media.istockphoto.com/photos/bamboo-chopsticks-isolated-on-white-picture-id157694779?k=6&amp;m=157694779&amp;s=612x612&amp;w=0&amp;h=zOQWZhgusbGflwKioEYrXFLvCfUjwUsPoGXKhVzlsWo=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496448">
            <a:off x="1662845" y="4353034"/>
            <a:ext cx="4531939" cy="20349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2" descr="http://www.playcast.ru/uploads/2017/04/19/2235819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533218" y="423134"/>
            <a:ext cx="3860606" cy="1816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трелка вниз 8"/>
          <p:cNvSpPr/>
          <p:nvPr/>
        </p:nvSpPr>
        <p:spPr>
          <a:xfrm rot="16200000">
            <a:off x="8573213" y="3478678"/>
            <a:ext cx="387927" cy="4634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 rot="5400000">
            <a:off x="3234882" y="3461450"/>
            <a:ext cx="387927" cy="64524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 rot="1447305">
            <a:off x="4638788" y="4157173"/>
            <a:ext cx="387927" cy="4634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 rot="10800000">
            <a:off x="5807381" y="2338358"/>
            <a:ext cx="387927" cy="64524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 rot="18445258">
            <a:off x="6222634" y="4216207"/>
            <a:ext cx="387927" cy="4634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6" name="Picture 8" descr="https://icostumes.com.ua/images/thumbnails/722/950/detailed/1/volshebnaya-palochka-garri-pottera-17035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5035" r="32568"/>
          <a:stretch/>
        </p:blipFill>
        <p:spPr bwMode="auto">
          <a:xfrm rot="16016447">
            <a:off x="5733692" y="1907673"/>
            <a:ext cx="881946" cy="358198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025224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https://avatars.mds.yandex.net/get-marketpic/216074/market_9WM1Ks51Am4PUJcliEsTkA/ori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93572">
            <a:off x="4576450" y="-120220"/>
            <a:ext cx="2701203" cy="2701204"/>
          </a:xfrm>
          <a:prstGeom prst="parallelogram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ozon-st.cdn.ngenix.net/multimedia/102329779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5070" y="2199509"/>
            <a:ext cx="2024424" cy="28515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www.wikihow.com/images_en/thumb/a/a4/Take-a-Throat-Culture-Step-3.jpg/v4-728px-Take-a-Throat-Culture-Step-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498" y="594089"/>
            <a:ext cx="2876753" cy="215756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Стрелка вниз 10"/>
          <p:cNvSpPr/>
          <p:nvPr/>
        </p:nvSpPr>
        <p:spPr>
          <a:xfrm rot="3697043">
            <a:off x="3748570" y="3913727"/>
            <a:ext cx="387927" cy="144439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 rot="10800000">
            <a:off x="5753318" y="1641069"/>
            <a:ext cx="387927" cy="4634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 rot="14528495">
            <a:off x="7194272" y="1870279"/>
            <a:ext cx="387927" cy="6584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 rot="17294860">
            <a:off x="7203871" y="4141605"/>
            <a:ext cx="387927" cy="98864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 rot="6406606">
            <a:off x="3910626" y="1702017"/>
            <a:ext cx="387927" cy="80500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42" name="Picture 18" descr="https://avatars.mds.yandex.net/get-marketpic/222975/market_pwMEK7o_o_vxGRFACs6ETA/ori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377775" y="191731"/>
            <a:ext cx="3633168" cy="19127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img01.kupiprodai.ru/102017/1508840601859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160" t="13026" b="12179"/>
          <a:stretch/>
        </p:blipFill>
        <p:spPr bwMode="auto">
          <a:xfrm>
            <a:off x="309984" y="3625271"/>
            <a:ext cx="2772487" cy="257694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td0.mycdn.me/image?id=848691306279&amp;t=20&amp;plc=WEB&amp;tkn=*1IXht-M8VfID8T8WLz124UpBtzA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8228735" y="3625271"/>
            <a:ext cx="3386655" cy="261318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2136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hanuman.alloy.ru/media/images/2013/04/06/big/cbf74f13-5dd8-440d-8c1e-72ee792c9a48.jpe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8099" t="17729" r="28157" b="19621"/>
          <a:stretch/>
        </p:blipFill>
        <p:spPr bwMode="auto">
          <a:xfrm>
            <a:off x="4476813" y="1845263"/>
            <a:ext cx="2474088" cy="2696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pngimg.com/uploads/soap/soap_PNG6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2164" y="-166254"/>
            <a:ext cx="2632364" cy="26323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2.onlinefaster.ru/img/products/12321-schetki-dlja-obuvi-collonil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8461" b="30892"/>
          <a:stretch/>
        </p:blipFill>
        <p:spPr bwMode="auto">
          <a:xfrm>
            <a:off x="8106526" y="4432382"/>
            <a:ext cx="3834534" cy="207818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avatars.mds.yandex.net/get-marketpic/201646/market_JMzSXqqQB61jLq_Y1QCpfQ/ori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508">
            <a:off x="288398" y="210839"/>
            <a:ext cx="3986934" cy="29902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www.gelbe-liste.de/produkte/packshot_Haloperidol-ratiopharm-2-mg-Tabletten.png/11219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6279" y="4530512"/>
            <a:ext cx="3889952" cy="23274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s://avatars.mds.yandex.net/get-marketpic/217087/market_nSjZrETHbqOBJ-heY9ozkQ/ori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8407" r="21" b="20139"/>
          <a:stretch/>
        </p:blipFill>
        <p:spPr bwMode="auto">
          <a:xfrm>
            <a:off x="8106525" y="2167757"/>
            <a:ext cx="3337329" cy="20513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трелка вниз 9"/>
          <p:cNvSpPr/>
          <p:nvPr/>
        </p:nvSpPr>
        <p:spPr>
          <a:xfrm rot="17883850">
            <a:off x="7043247" y="4107428"/>
            <a:ext cx="387927" cy="4634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 rot="3494058">
            <a:off x="3905845" y="4114154"/>
            <a:ext cx="387927" cy="4634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5357983" y="4539657"/>
            <a:ext cx="387927" cy="4634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 rot="16200000">
            <a:off x="7111784" y="2918261"/>
            <a:ext cx="387927" cy="4634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 rot="5400000">
            <a:off x="3991099" y="2461924"/>
            <a:ext cx="387927" cy="4634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 rot="14864854">
            <a:off x="7172576" y="1718816"/>
            <a:ext cx="387927" cy="4634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62" name="Picture 14" descr="https://avatars.mds.yandex.net/get-marketpic/372596/market_kZzlY37gGMqqblBzVsjANA/ori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085" y="4177569"/>
            <a:ext cx="3171285" cy="202962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251013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 descr="https://c7.uihere.com/files/326/585/238/blood-orange-clementine-tangelo-grapefruit-tangerine-orange-frui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1757" b="98682" l="2473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6618" y="2497777"/>
            <a:ext cx="2202873" cy="20667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s://d.allegroimg.com/s1440/03126f/6e9529f5409ab987bfe99d27f9f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0426" y="1930791"/>
            <a:ext cx="3654596" cy="30429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://2.bp.blogspot.com/-XJMN_Ki6ZMQ/VQbcYMm-xsI/AAAAAAAAPWQ/7ZGjdlCznWk/s1600/IMG_8898-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012" y="2410691"/>
            <a:ext cx="3074436" cy="26517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http://polired.ru/components/com_virtuemart/shop_image/product/nyball/ww/ww6m-bu-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0764" y="381118"/>
            <a:ext cx="2226660" cy="18327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https://www.picpng.com/images/large/tomato-hd-png-2850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336" y="40060"/>
            <a:ext cx="2368081" cy="23305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maluta-blog.ru/wp-content/uploads/2015/10/hurma2-1024x68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821" y="4427376"/>
            <a:ext cx="3158837" cy="21069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www.txsmartschools.org/about/images/a2a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7574" y="4406763"/>
            <a:ext cx="3446030" cy="22743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Стрелка вниз 11"/>
          <p:cNvSpPr/>
          <p:nvPr/>
        </p:nvSpPr>
        <p:spPr>
          <a:xfrm rot="3672073">
            <a:off x="4136317" y="4598942"/>
            <a:ext cx="387927" cy="4634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 rot="5594511">
            <a:off x="3551391" y="3452270"/>
            <a:ext cx="387927" cy="4634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 rot="18373938">
            <a:off x="7323610" y="4742025"/>
            <a:ext cx="387927" cy="4634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 rot="16200000">
            <a:off x="8509687" y="3364956"/>
            <a:ext cx="387927" cy="4634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 rot="6946265">
            <a:off x="3616111" y="1974487"/>
            <a:ext cx="387927" cy="4634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 rot="2866287" flipV="1">
            <a:off x="8240100" y="1859249"/>
            <a:ext cx="387927" cy="5353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29925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http://pngimg.com/uploads/rope/rope_PNG1813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1394" y="2305052"/>
            <a:ext cx="3517151" cy="208639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sony-ericsson.ru/imgcatalog/2924/2923838/skakalka_nordplast_sportivnaya_250_sm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51" y="235527"/>
            <a:ext cx="3213304" cy="32133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dom-knig.com/page_images/23/77dd122ec915311b3377cb979551f36c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8424" y="4527988"/>
            <a:ext cx="2367224" cy="21949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://900igr.net/up/datai/103160/0004-003-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0447" y="460620"/>
            <a:ext cx="3948546" cy="25033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https://fermer.blog/media/res/1/3/1/3/4/13134.pg2ph0.84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9517" y="4184363"/>
            <a:ext cx="3550406" cy="23288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 descr="https://vse-sto.net/wp-content/uploads/2018/08/buksirovka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49" y="3887094"/>
            <a:ext cx="3673762" cy="26261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6" name="Picture 20" descr="https://tayniymir.com/wp-content/uploads/2017/09/62i59b19249911b96.3239297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2175" y="306102"/>
            <a:ext cx="2940805" cy="16552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Стрелка вниз 12"/>
          <p:cNvSpPr/>
          <p:nvPr/>
        </p:nvSpPr>
        <p:spPr>
          <a:xfrm>
            <a:off x="5514109" y="4399495"/>
            <a:ext cx="387927" cy="4634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 rot="18516558">
            <a:off x="7370618" y="3887094"/>
            <a:ext cx="387927" cy="4634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 rot="3462306">
            <a:off x="4126618" y="4008497"/>
            <a:ext cx="387927" cy="4634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 rot="14884912">
            <a:off x="7426394" y="2158997"/>
            <a:ext cx="387927" cy="4634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 rot="10800000">
            <a:off x="5593223" y="1818064"/>
            <a:ext cx="387927" cy="4634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 rot="7797692">
            <a:off x="3656251" y="2500472"/>
            <a:ext cx="387927" cy="4634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471508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gorlonos.ru/wp-content/uploads/2017/06/samye-luchshie-i-effektivnye-tabletki-ot-angin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9474" y="766362"/>
            <a:ext cx="2819690" cy="18891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spaf-mega.ru/files/6c4/6c46e08695944dddb1d6abb41e6d0a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684" y="373809"/>
            <a:ext cx="2698171" cy="24895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http://www.antoshka-toys.ru/kiwi-public-data/Kiwi_Img/58bd8d8e5e04d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9731" y="1456176"/>
            <a:ext cx="3786587" cy="37865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http://fb.ru/misc/i/gallery/42494/230096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684" y="3890855"/>
            <a:ext cx="3764010" cy="272008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Стрелка вниз 10"/>
          <p:cNvSpPr/>
          <p:nvPr/>
        </p:nvSpPr>
        <p:spPr>
          <a:xfrm rot="3350220">
            <a:off x="4465804" y="4271949"/>
            <a:ext cx="387927" cy="4634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 rot="17765770">
            <a:off x="7788843" y="3794820"/>
            <a:ext cx="387927" cy="4634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 rot="6833738">
            <a:off x="3331216" y="1987707"/>
            <a:ext cx="387927" cy="4634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 rot="14872732">
            <a:off x="7407393" y="1771445"/>
            <a:ext cx="387927" cy="4634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User\Desktop\предметы заместители\img11.jpg"/>
          <p:cNvPicPr>
            <a:picLocks noChangeAspect="1" noChangeArrowheads="1"/>
          </p:cNvPicPr>
          <p:nvPr/>
        </p:nvPicPr>
        <p:blipFill>
          <a:blip r:embed="rId6" cstate="print"/>
          <a:srcRect l="2762" t="3048" r="77810" b="56190"/>
          <a:stretch>
            <a:fillRect/>
          </a:stretch>
        </p:blipFill>
        <p:spPr bwMode="auto">
          <a:xfrm>
            <a:off x="9026434" y="2886891"/>
            <a:ext cx="2286000" cy="3597089"/>
          </a:xfrm>
          <a:prstGeom prst="rect">
            <a:avLst/>
          </a:prstGeom>
          <a:noFill/>
        </p:spPr>
      </p:pic>
      <p:pic>
        <p:nvPicPr>
          <p:cNvPr id="1027" name="Picture 3" descr="C:\Users\User\Desktop\предметы заместители\img11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DF7A1"/>
              </a:clrFrom>
              <a:clrTo>
                <a:srgbClr val="FDF7A1">
                  <a:alpha val="0"/>
                </a:srgbClr>
              </a:clrTo>
            </a:clrChange>
          </a:blip>
          <a:srcRect l="65190" t="63810" r="2667" b="8762"/>
          <a:stretch>
            <a:fillRect/>
          </a:stretch>
        </p:blipFill>
        <p:spPr bwMode="auto">
          <a:xfrm>
            <a:off x="4571999" y="182879"/>
            <a:ext cx="2530929" cy="1619795"/>
          </a:xfrm>
          <a:prstGeom prst="ellipse">
            <a:avLst/>
          </a:prstGeom>
          <a:noFill/>
        </p:spPr>
      </p:pic>
      <p:sp>
        <p:nvSpPr>
          <p:cNvPr id="15" name="Стрелка вниз 14"/>
          <p:cNvSpPr/>
          <p:nvPr/>
        </p:nvSpPr>
        <p:spPr>
          <a:xfrm rot="10982373">
            <a:off x="5639553" y="1780155"/>
            <a:ext cx="387927" cy="4634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432815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2" name="Picture 8" descr="https://www.stutzen.ru/_upload/dc3c/opletki/30319_CarFashio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726" y="3282316"/>
            <a:ext cx="3036309" cy="29717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s://zavod-alyoshina.ru/wp-content/uploads/2016/08/17474_bar_yaich_govfo-675x67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3211" y="326160"/>
            <a:ext cx="2643043" cy="26430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https://avatars.mds.yandex.net/get-mpic/200316/img_id4418810078747911778.jpeg/ori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9616" y="431234"/>
            <a:ext cx="3319246" cy="25379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8" name="Picture 14" descr="http://www.xn--80aagknnlvneiba2a.xn--p1acf/photos/product/0/0/1516/big/315fc3198eacd3d0f22bc28baa12980b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702" y="3933609"/>
            <a:ext cx="3557443" cy="266808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0" name="Picture 16" descr="https://images.by.prom.st/112798602_w200_h200_img_344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792709">
            <a:off x="4136362" y="3474482"/>
            <a:ext cx="3202013" cy="23432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2" name="Picture 18" descr="https://avatars.mds.yandex.net/get-pdb/216365/50225d2b-0799-4ebd-973e-8dd239f9dec1/s1200?webp=false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963" y="351272"/>
            <a:ext cx="3129228" cy="29310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Стрелка вниз 10"/>
          <p:cNvSpPr/>
          <p:nvPr/>
        </p:nvSpPr>
        <p:spPr>
          <a:xfrm rot="5400000">
            <a:off x="3765360" y="4536465"/>
            <a:ext cx="387927" cy="4634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 rot="16200000">
            <a:off x="7308026" y="4547979"/>
            <a:ext cx="387927" cy="6597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 rot="16200000">
            <a:off x="7637888" y="1700218"/>
            <a:ext cx="387927" cy="4634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 rot="5400000">
            <a:off x="4016212" y="1585069"/>
            <a:ext cx="387927" cy="4634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427272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6" descr="https://mymal.ru/uploads/blogimg/Pomoch%20rebenky%20do%20goda/kak-pelenat-novorojdennogo-v-kartinkah-poshagovo-s-poyasneniyami%20%2810%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3761" y="199610"/>
            <a:ext cx="4097770" cy="30067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img2.static.darudar.org/s1024/00/00/92/3c/923c148a76df64e6d8cb60f1e61f3e231d0c826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4342" y="2419830"/>
            <a:ext cx="2968048" cy="197966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https://opt-14600.ssl.1c-bitrix-cdn.ru/upload/iblock/f47/scat_evdy_green_circle.jpg?151040539442199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2751" y="4713011"/>
            <a:ext cx="2571230" cy="19069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s://cs3.livemaster.ru/zhurnalfoto/9/8/1/140129181329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278" t="10954" r="6366" b="5168"/>
          <a:stretch/>
        </p:blipFill>
        <p:spPr bwMode="auto">
          <a:xfrm>
            <a:off x="7811421" y="3671455"/>
            <a:ext cx="4020425" cy="26543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cdn01.ru/files/users/images/f9/62/f9627b88fcd0ef2d0406c2cc65b1fa50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8415"/>
          <a:stretch/>
        </p:blipFill>
        <p:spPr bwMode="auto">
          <a:xfrm>
            <a:off x="155576" y="199610"/>
            <a:ext cx="3945370" cy="25990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chistodar.com/wp-content/uploads/2016/10/salfetki-iz-bambuka-dlya-posudy-foto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317" y="199610"/>
            <a:ext cx="2352098" cy="19445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s://www.arlenescostumes.com/images_products/redpannecape25915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832" r="20292"/>
          <a:stretch/>
        </p:blipFill>
        <p:spPr bwMode="auto">
          <a:xfrm flipH="1">
            <a:off x="155576" y="2798618"/>
            <a:ext cx="2161309" cy="37007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s://avatars.mds.yandex.net/get-pdb/750997/5efc6cec-72c5-438a-89e0-33a4120c9122/s1200?webp=false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6428" t="4546" r="9556"/>
          <a:stretch/>
        </p:blipFill>
        <p:spPr bwMode="auto">
          <a:xfrm flipH="1">
            <a:off x="2128261" y="4713011"/>
            <a:ext cx="1801406" cy="19199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трелка вниз 1"/>
          <p:cNvSpPr/>
          <p:nvPr/>
        </p:nvSpPr>
        <p:spPr>
          <a:xfrm>
            <a:off x="5514109" y="4399495"/>
            <a:ext cx="387927" cy="4634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 rot="2896153">
            <a:off x="3566652" y="4167770"/>
            <a:ext cx="387927" cy="4634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 rot="5400000" flipH="1">
            <a:off x="2879149" y="2970459"/>
            <a:ext cx="440356" cy="96163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 rot="18456393">
            <a:off x="7159525" y="3936045"/>
            <a:ext cx="387927" cy="4634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 rot="14625290">
            <a:off x="7151194" y="2188881"/>
            <a:ext cx="387927" cy="4634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 rot="10800000">
            <a:off x="5554402" y="1874589"/>
            <a:ext cx="387927" cy="4634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 rot="7582900">
            <a:off x="4142668" y="2001773"/>
            <a:ext cx="387927" cy="4634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7041452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3</Words>
  <Application>Microsoft Office PowerPoint</Application>
  <PresentationFormat>Произвольный</PresentationFormat>
  <Paragraphs>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Игрушки - заместители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Игрушки - заместители</dc:title>
  <dc:creator>Оля</dc:creator>
  <cp:lastModifiedBy>МБДОУ ДС365</cp:lastModifiedBy>
  <cp:revision>27</cp:revision>
  <dcterms:created xsi:type="dcterms:W3CDTF">2019-03-30T09:13:12Z</dcterms:created>
  <dcterms:modified xsi:type="dcterms:W3CDTF">2020-11-26T06:26:25Z</dcterms:modified>
</cp:coreProperties>
</file>