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1038" y="-4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486FA-E52C-4E45-B33E-A92926BCE434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DF2C-9461-4D36-8719-D8959EFB6F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618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486FA-E52C-4E45-B33E-A92926BCE434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DF2C-9461-4D36-8719-D8959EFB6F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227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486FA-E52C-4E45-B33E-A92926BCE434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DF2C-9461-4D36-8719-D8959EFB6F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471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486FA-E52C-4E45-B33E-A92926BCE434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DF2C-9461-4D36-8719-D8959EFB6F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67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486FA-E52C-4E45-B33E-A92926BCE434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DF2C-9461-4D36-8719-D8959EFB6F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587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486FA-E52C-4E45-B33E-A92926BCE434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DF2C-9461-4D36-8719-D8959EFB6F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29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486FA-E52C-4E45-B33E-A92926BCE434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DF2C-9461-4D36-8719-D8959EFB6F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10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486FA-E52C-4E45-B33E-A92926BCE434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DF2C-9461-4D36-8719-D8959EFB6F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487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486FA-E52C-4E45-B33E-A92926BCE434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DF2C-9461-4D36-8719-D8959EFB6F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358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486FA-E52C-4E45-B33E-A92926BCE434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DF2C-9461-4D36-8719-D8959EFB6F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000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486FA-E52C-4E45-B33E-A92926BCE434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DF2C-9461-4D36-8719-D8959EFB6F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025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486FA-E52C-4E45-B33E-A92926BCE434}" type="datetimeFigureOut">
              <a:rPr lang="ru-RU" smtClean="0"/>
              <a:pPr/>
              <a:t>29.04.2022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EDF2C-9461-4D36-8719-D8959EFB6F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392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9174764" y="367290"/>
            <a:ext cx="2905383" cy="64211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725" algn="ctr"/>
            <a:r>
              <a:rPr lang="ru-RU" sz="1050" dirty="0" smtClean="0">
                <a:solidFill>
                  <a:schemeClr val="tx1"/>
                </a:solidFill>
              </a:rPr>
              <a:t>Перекрытие перекрестка силами ОГИБДД в период движения колонны с </a:t>
            </a:r>
            <a:r>
              <a:rPr lang="ru-RU" sz="1050" dirty="0" smtClean="0">
                <a:solidFill>
                  <a:schemeClr val="tx1"/>
                </a:solidFill>
              </a:rPr>
              <a:t>09-30 </a:t>
            </a:r>
            <a:r>
              <a:rPr lang="ru-RU" sz="1050" dirty="0" smtClean="0">
                <a:solidFill>
                  <a:schemeClr val="tx1"/>
                </a:solidFill>
              </a:rPr>
              <a:t>до </a:t>
            </a:r>
            <a:r>
              <a:rPr lang="ru-RU" sz="1050" dirty="0" smtClean="0">
                <a:solidFill>
                  <a:schemeClr val="tx1"/>
                </a:solidFill>
              </a:rPr>
              <a:t>09-45</a:t>
            </a:r>
            <a:endParaRPr lang="ru-RU" sz="105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C:\Users\Марченко\AppData\Local\Microsoft\Windows\Temporary Internet Files\Content.Word\14.04.201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89" y="0"/>
            <a:ext cx="8645525" cy="6649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http://images.vector-images.com/clipart/s/176/policecar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1126" y="488766"/>
            <a:ext cx="757779" cy="36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590952" y="27835"/>
            <a:ext cx="20004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Условные обозначения </a:t>
            </a:r>
          </a:p>
        </p:txBody>
      </p:sp>
      <p:pic>
        <p:nvPicPr>
          <p:cNvPr id="21" name="Picture 2" descr="http://images.vector-images.com/clipart/s/176/policecar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539" y="2403476"/>
            <a:ext cx="503760" cy="23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9174764" y="1149489"/>
            <a:ext cx="2905383" cy="61321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96938" algn="ctr"/>
            <a:r>
              <a:rPr lang="ru-RU" sz="1100" dirty="0" smtClean="0">
                <a:solidFill>
                  <a:schemeClr val="tx1"/>
                </a:solidFill>
              </a:rPr>
              <a:t>Перекрытие техническими средствами с 6-00 до 22-00</a:t>
            </a:r>
            <a:endParaRPr lang="ru-RU" sz="1100" dirty="0">
              <a:solidFill>
                <a:schemeClr val="tx1"/>
              </a:solidFill>
            </a:endParaRPr>
          </a:p>
        </p:txBody>
      </p:sp>
      <p:pic>
        <p:nvPicPr>
          <p:cNvPr id="22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9830" y="5219351"/>
            <a:ext cx="288000" cy="215199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554" y="3660145"/>
            <a:ext cx="288000" cy="215199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059" y="5479350"/>
            <a:ext cx="288000" cy="215199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420" y="1227426"/>
            <a:ext cx="563171" cy="420812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964" y="2112367"/>
            <a:ext cx="288000" cy="215199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321" y="898983"/>
            <a:ext cx="288000" cy="215199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564" y="1746797"/>
            <a:ext cx="288000" cy="215199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007" y="1454403"/>
            <a:ext cx="288000" cy="215199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142" y="2172288"/>
            <a:ext cx="288000" cy="215199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Скругленный прямоугольник 33"/>
          <p:cNvSpPr/>
          <p:nvPr/>
        </p:nvSpPr>
        <p:spPr>
          <a:xfrm>
            <a:off x="9174764" y="1870902"/>
            <a:ext cx="2905383" cy="58707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96938" algn="ctr"/>
            <a:r>
              <a:rPr lang="ru-RU" sz="1100" dirty="0" smtClean="0">
                <a:solidFill>
                  <a:schemeClr val="tx1"/>
                </a:solidFill>
              </a:rPr>
              <a:t>Перекрытие техническими средствами с 6-00 </a:t>
            </a:r>
            <a:r>
              <a:rPr lang="ru-RU" sz="1100" smtClean="0">
                <a:solidFill>
                  <a:schemeClr val="tx1"/>
                </a:solidFill>
              </a:rPr>
              <a:t>до 10-00</a:t>
            </a:r>
            <a:endParaRPr lang="ru-RU" sz="1100" dirty="0">
              <a:solidFill>
                <a:schemeClr val="tx1"/>
              </a:solidFill>
            </a:endParaRPr>
          </a:p>
        </p:txBody>
      </p:sp>
      <p:pic>
        <p:nvPicPr>
          <p:cNvPr id="35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4480" y="1940330"/>
            <a:ext cx="564111" cy="421514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960" y="3875344"/>
            <a:ext cx="316061" cy="236167"/>
          </a:xfrm>
          <a:prstGeom prst="rect">
            <a:avLst/>
          </a:prstGeom>
          <a:noFill/>
          <a:ln w="190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Скругленный прямоугольник 38"/>
          <p:cNvSpPr/>
          <p:nvPr/>
        </p:nvSpPr>
        <p:spPr>
          <a:xfrm>
            <a:off x="9174764" y="2552050"/>
            <a:ext cx="2905383" cy="64543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96938" algn="ctr"/>
            <a:r>
              <a:rPr lang="ru-RU" sz="1100" dirty="0" smtClean="0">
                <a:solidFill>
                  <a:schemeClr val="tx1"/>
                </a:solidFill>
              </a:rPr>
              <a:t>Перекрытие техническими средствами с 10-00 до 22-00</a:t>
            </a:r>
            <a:endParaRPr lang="ru-RU" sz="1100" dirty="0">
              <a:solidFill>
                <a:schemeClr val="tx1"/>
              </a:solidFill>
            </a:endParaRPr>
          </a:p>
        </p:txBody>
      </p:sp>
      <p:pic>
        <p:nvPicPr>
          <p:cNvPr id="40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5948" y="2608933"/>
            <a:ext cx="592643" cy="487717"/>
          </a:xfrm>
          <a:prstGeom prst="rect">
            <a:avLst/>
          </a:prstGeom>
          <a:noFill/>
          <a:ln w="190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Скругленный прямоугольник 41"/>
          <p:cNvSpPr/>
          <p:nvPr/>
        </p:nvSpPr>
        <p:spPr>
          <a:xfrm>
            <a:off x="898710" y="146349"/>
            <a:ext cx="7314112" cy="4893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Схема перекрытия дорог в период празднования 9 мая </a:t>
            </a:r>
            <a:r>
              <a:rPr lang="ru-RU" dirty="0" smtClean="0"/>
              <a:t>2022 </a:t>
            </a:r>
            <a:r>
              <a:rPr lang="ru-RU" dirty="0" smtClean="0"/>
              <a:t>года </a:t>
            </a:r>
            <a:endParaRPr lang="ru-RU" dirty="0"/>
          </a:p>
        </p:txBody>
      </p:sp>
      <p:cxnSp>
        <p:nvCxnSpPr>
          <p:cNvPr id="43" name="Прямая со стрелкой 42"/>
          <p:cNvCxnSpPr>
            <a:endCxn id="29" idx="0"/>
          </p:cNvCxnSpPr>
          <p:nvPr/>
        </p:nvCxnSpPr>
        <p:spPr>
          <a:xfrm rot="5400000">
            <a:off x="5534649" y="1274791"/>
            <a:ext cx="978892" cy="696261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H="1">
            <a:off x="4133825" y="2296589"/>
            <a:ext cx="1430561" cy="2275411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H="1">
            <a:off x="3992775" y="4572000"/>
            <a:ext cx="148614" cy="369116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 flipV="1">
            <a:off x="3531765" y="4840448"/>
            <a:ext cx="479140" cy="100668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Скругленный прямоугольник 49"/>
          <p:cNvSpPr/>
          <p:nvPr/>
        </p:nvSpPr>
        <p:spPr>
          <a:xfrm>
            <a:off x="9174764" y="3291557"/>
            <a:ext cx="2919565" cy="64543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96938" algn="ctr"/>
            <a:r>
              <a:rPr lang="ru-RU" sz="1100" dirty="0" smtClean="0">
                <a:solidFill>
                  <a:schemeClr val="tx1"/>
                </a:solidFill>
              </a:rPr>
              <a:t>Место сбора (построения) участников </a:t>
            </a:r>
            <a:r>
              <a:rPr lang="ru-RU" sz="1100" dirty="0" smtClean="0">
                <a:solidFill>
                  <a:schemeClr val="tx1"/>
                </a:solidFill>
              </a:rPr>
              <a:t>акции</a:t>
            </a:r>
          </a:p>
          <a:p>
            <a:pPr marL="896938" algn="ctr"/>
            <a:r>
              <a:rPr lang="ru-RU" sz="1100" dirty="0" smtClean="0">
                <a:solidFill>
                  <a:schemeClr val="tx1"/>
                </a:solidFill>
              </a:rPr>
              <a:t>«Бессмертный полк»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endParaRPr lang="ru-RU" sz="1100" dirty="0">
              <a:solidFill>
                <a:schemeClr val="tx1"/>
              </a:solidFill>
            </a:endParaRPr>
          </a:p>
        </p:txBody>
      </p:sp>
      <p:cxnSp>
        <p:nvCxnSpPr>
          <p:cNvPr id="51" name="Прямая со стрелкой 50"/>
          <p:cNvCxnSpPr/>
          <p:nvPr/>
        </p:nvCxnSpPr>
        <p:spPr>
          <a:xfrm>
            <a:off x="9590952" y="3614272"/>
            <a:ext cx="497639" cy="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9174764" y="4012648"/>
            <a:ext cx="2919565" cy="64543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96938" algn="ctr"/>
            <a:r>
              <a:rPr lang="ru-RU" sz="1100" dirty="0" smtClean="0">
                <a:solidFill>
                  <a:schemeClr val="tx1"/>
                </a:solidFill>
              </a:rPr>
              <a:t>Маршрут движения участников </a:t>
            </a:r>
            <a:r>
              <a:rPr lang="ru-RU" sz="1100" dirty="0" smtClean="0">
                <a:solidFill>
                  <a:schemeClr val="tx1"/>
                </a:solidFill>
              </a:rPr>
              <a:t>акции</a:t>
            </a:r>
          </a:p>
          <a:p>
            <a:pPr marL="896938" algn="ctr"/>
            <a:r>
              <a:rPr lang="ru-RU" sz="1100" dirty="0" smtClean="0">
                <a:solidFill>
                  <a:schemeClr val="tx1"/>
                </a:solidFill>
              </a:rPr>
              <a:t>«Бессмертный полк»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endParaRPr lang="ru-RU" sz="1100" dirty="0">
              <a:solidFill>
                <a:schemeClr val="tx1"/>
              </a:solidFill>
            </a:endParaRPr>
          </a:p>
        </p:txBody>
      </p:sp>
      <p:cxnSp>
        <p:nvCxnSpPr>
          <p:cNvPr id="55" name="Прямая со стрелкой 54"/>
          <p:cNvCxnSpPr/>
          <p:nvPr/>
        </p:nvCxnSpPr>
        <p:spPr>
          <a:xfrm>
            <a:off x="9524480" y="4335363"/>
            <a:ext cx="556347" cy="0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9181961" y="4675647"/>
            <a:ext cx="163998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181961" y="5634057"/>
            <a:ext cx="20338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382" y="3399073"/>
            <a:ext cx="288000" cy="215199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620" y="2389344"/>
            <a:ext cx="288000" cy="215199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060" y="3456244"/>
            <a:ext cx="316061" cy="236167"/>
          </a:xfrm>
          <a:prstGeom prst="rect">
            <a:avLst/>
          </a:prstGeom>
          <a:noFill/>
          <a:ln w="190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839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64</Words>
  <Application>Microsoft Office PowerPoint</Application>
  <PresentationFormat>Произвольный</PresentationFormat>
  <Paragraphs>10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Марченко</dc:creator>
  <cp:lastModifiedBy>user</cp:lastModifiedBy>
  <cp:revision>21</cp:revision>
  <dcterms:created xsi:type="dcterms:W3CDTF">2016-04-25T20:11:39Z</dcterms:created>
  <dcterms:modified xsi:type="dcterms:W3CDTF">2022-04-29T06:13:27Z</dcterms:modified>
</cp:coreProperties>
</file>