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6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5E73-BF65-4C12-BEE2-32F5050D4BED}" type="datetimeFigureOut">
              <a:rPr lang="ru-RU" smtClean="0"/>
              <a:pPr/>
              <a:t>23.07.2018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6858016" y="785794"/>
            <a:ext cx="2143140" cy="8194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Перекрытие техническими средствами</a:t>
            </a:r>
          </a:p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с  </a:t>
            </a:r>
            <a:r>
              <a:rPr lang="ru-RU" sz="1000" dirty="0" smtClean="0">
                <a:solidFill>
                  <a:schemeClr val="tx1"/>
                </a:solidFill>
              </a:rPr>
              <a:t>18-00 </a:t>
            </a:r>
            <a:r>
              <a:rPr lang="ru-RU" sz="1000" dirty="0" smtClean="0">
                <a:solidFill>
                  <a:schemeClr val="tx1"/>
                </a:solidFill>
              </a:rPr>
              <a:t>до </a:t>
            </a:r>
            <a:r>
              <a:rPr lang="ru-RU" sz="1000" dirty="0" smtClean="0">
                <a:solidFill>
                  <a:schemeClr val="tx1"/>
                </a:solidFill>
              </a:rPr>
              <a:t>23-00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000108"/>
            <a:ext cx="571504" cy="358075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898710" y="146349"/>
            <a:ext cx="7314112" cy="489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Схема перекрытия дорог </a:t>
            </a:r>
            <a:r>
              <a:rPr lang="ru-RU" dirty="0" smtClean="0"/>
              <a:t>27 </a:t>
            </a:r>
            <a:r>
              <a:rPr lang="ru-RU" dirty="0" smtClean="0"/>
              <a:t>июня 2018 года </a:t>
            </a:r>
            <a:endParaRPr lang="ru-RU" dirty="0"/>
          </a:p>
        </p:txBody>
      </p:sp>
      <p:pic>
        <p:nvPicPr>
          <p:cNvPr id="8" name="Рисунок 7" descr="Пар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785794"/>
            <a:ext cx="6000792" cy="5786454"/>
          </a:xfrm>
          <a:prstGeom prst="rect">
            <a:avLst/>
          </a:prstGeom>
        </p:spPr>
      </p:pic>
      <p:pic>
        <p:nvPicPr>
          <p:cNvPr id="16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4357694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5143512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5072074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428868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14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Миримов</dc:creator>
  <cp:lastModifiedBy>Миримов</cp:lastModifiedBy>
  <cp:revision>12</cp:revision>
  <dcterms:created xsi:type="dcterms:W3CDTF">2018-05-30T08:29:59Z</dcterms:created>
  <dcterms:modified xsi:type="dcterms:W3CDTF">2018-07-23T06:18:05Z</dcterms:modified>
</cp:coreProperties>
</file>