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23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5E73-BF65-4C12-BEE2-32F5050D4BED}" type="datetimeFigureOut">
              <a:rPr lang="ru-RU" smtClean="0"/>
              <a:pPr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21509-0822-4446-B050-F3999E5BC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6858016" y="785794"/>
            <a:ext cx="2143140" cy="81941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Перекрытие техническими средствами</a:t>
            </a:r>
          </a:p>
          <a:p>
            <a:pPr marL="896938" algn="ctr"/>
            <a:r>
              <a:rPr lang="ru-RU" sz="1000" dirty="0" smtClean="0">
                <a:solidFill>
                  <a:schemeClr val="tx1"/>
                </a:solidFill>
              </a:rPr>
              <a:t>с  17-00 до 19-30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14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000108"/>
            <a:ext cx="571504" cy="358075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898710" y="146349"/>
            <a:ext cx="7314112" cy="4893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Схема перекрытия </a:t>
            </a:r>
            <a:r>
              <a:rPr lang="ru-RU" smtClean="0"/>
              <a:t>дорог </a:t>
            </a:r>
            <a:r>
              <a:rPr lang="ru-RU" smtClean="0"/>
              <a:t>29 </a:t>
            </a:r>
            <a:r>
              <a:rPr lang="ru-RU" smtClean="0"/>
              <a:t>сентября </a:t>
            </a:r>
            <a:r>
              <a:rPr lang="ru-RU" smtClean="0"/>
              <a:t>2023 </a:t>
            </a:r>
            <a:r>
              <a:rPr lang="ru-RU" dirty="0" smtClean="0"/>
              <a:t>года </a:t>
            </a:r>
            <a:endParaRPr lang="ru-RU" dirty="0"/>
          </a:p>
        </p:txBody>
      </p:sp>
      <p:pic>
        <p:nvPicPr>
          <p:cNvPr id="9" name="Рисунок 8" descr="ул. Весенняя (концерт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9" y="714356"/>
            <a:ext cx="6072229" cy="5929330"/>
          </a:xfrm>
          <a:prstGeom prst="rect">
            <a:avLst/>
          </a:prstGeom>
        </p:spPr>
      </p:pic>
      <p:pic>
        <p:nvPicPr>
          <p:cNvPr id="10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643314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dorznakserv.ru/d/22813/d/1415070001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2285992"/>
            <a:ext cx="357190" cy="21431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14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Миримов</dc:creator>
  <cp:lastModifiedBy>user</cp:lastModifiedBy>
  <cp:revision>12</cp:revision>
  <dcterms:created xsi:type="dcterms:W3CDTF">2018-05-30T08:29:59Z</dcterms:created>
  <dcterms:modified xsi:type="dcterms:W3CDTF">2023-09-25T06:52:15Z</dcterms:modified>
</cp:coreProperties>
</file>