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3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5E73-BF65-4C12-BEE2-32F5050D4BED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21509-0822-4446-B050-F3999E5BCE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л. Красна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785794"/>
            <a:ext cx="6477017" cy="5786478"/>
          </a:xfrm>
          <a:prstGeom prst="rect">
            <a:avLst/>
          </a:prstGeom>
        </p:spPr>
      </p:pic>
      <p:pic>
        <p:nvPicPr>
          <p:cNvPr id="5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4929198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572008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3571876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857628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214686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90336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2928934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7000892" y="785794"/>
            <a:ext cx="2000264" cy="8194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Перекрытие техническими средствами </a:t>
            </a:r>
          </a:p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С </a:t>
            </a:r>
            <a:r>
              <a:rPr lang="ru-RU" sz="1000" dirty="0" smtClean="0">
                <a:solidFill>
                  <a:schemeClr val="tx1"/>
                </a:solidFill>
              </a:rPr>
              <a:t>7-00 </a:t>
            </a:r>
            <a:r>
              <a:rPr lang="ru-RU" sz="1000" dirty="0" smtClean="0">
                <a:solidFill>
                  <a:schemeClr val="tx1"/>
                </a:solidFill>
              </a:rPr>
              <a:t>до </a:t>
            </a:r>
            <a:r>
              <a:rPr lang="ru-RU" sz="1000" dirty="0" smtClean="0">
                <a:solidFill>
                  <a:schemeClr val="tx1"/>
                </a:solidFill>
              </a:rPr>
              <a:t>10-00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000108"/>
            <a:ext cx="571504" cy="358075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898710" y="146349"/>
            <a:ext cx="7314112" cy="489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Схема перекрытия дорог на 1 июня </a:t>
            </a:r>
            <a:r>
              <a:rPr lang="ru-RU" dirty="0" smtClean="0"/>
              <a:t>2022 </a:t>
            </a:r>
            <a:r>
              <a:rPr lang="ru-RU" dirty="0" smtClean="0"/>
              <a:t>года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15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Миримов</dc:creator>
  <cp:lastModifiedBy>user</cp:lastModifiedBy>
  <cp:revision>7</cp:revision>
  <dcterms:created xsi:type="dcterms:W3CDTF">2018-05-30T08:29:59Z</dcterms:created>
  <dcterms:modified xsi:type="dcterms:W3CDTF">2022-05-26T10:57:42Z</dcterms:modified>
</cp:coreProperties>
</file>