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5" r:id="rId12"/>
    <p:sldId id="316" r:id="rId13"/>
    <p:sldId id="317" r:id="rId14"/>
    <p:sldId id="318" r:id="rId15"/>
    <p:sldId id="29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5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14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4680DB-B4BD-4C1A-A280-7BB594D537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592973-59BB-46C8-90F8-9DF8B4F90806}">
      <dgm:prSet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algn="ctr" rtl="0"/>
          <a:r>
            <a:rPr lang="ru-RU" b="0" i="0" dirty="0" smtClean="0">
              <a:solidFill>
                <a:schemeClr val="accent1">
                  <a:lumMod val="50000"/>
                </a:schemeClr>
              </a:solidFill>
            </a:rPr>
            <a:t>Молодёжный общественный Совет </a:t>
          </a:r>
          <a:br>
            <a:rPr lang="ru-RU" b="0" i="0" dirty="0" smtClean="0">
              <a:solidFill>
                <a:schemeClr val="accent1">
                  <a:lumMod val="50000"/>
                </a:schemeClr>
              </a:solidFill>
            </a:rPr>
          </a:br>
          <a:r>
            <a:rPr lang="ru-RU" b="0" i="0" dirty="0" smtClean="0">
              <a:solidFill>
                <a:schemeClr val="accent1">
                  <a:lumMod val="50000"/>
                </a:schemeClr>
              </a:solidFill>
            </a:rPr>
            <a:t>при Территориальной избирательной </a:t>
          </a:r>
          <a:br>
            <a:rPr lang="ru-RU" b="0" i="0" dirty="0" smtClean="0">
              <a:solidFill>
                <a:schemeClr val="accent1">
                  <a:lumMod val="50000"/>
                </a:schemeClr>
              </a:solidFill>
            </a:rPr>
          </a:br>
          <a:r>
            <a:rPr lang="ru-RU" b="0" i="0" dirty="0" smtClean="0">
              <a:solidFill>
                <a:schemeClr val="accent1">
                  <a:lumMod val="50000"/>
                </a:schemeClr>
              </a:solidFill>
            </a:rPr>
            <a:t>комиссии Тимашевская</a:t>
          </a:r>
        </a:p>
        <a:p>
          <a:pPr algn="ctr" rtl="0"/>
          <a:endParaRPr lang="ru-RU" dirty="0" smtClean="0">
            <a:solidFill>
              <a:schemeClr val="accent1">
                <a:lumMod val="50000"/>
              </a:schemeClr>
            </a:solidFill>
          </a:endParaRPr>
        </a:p>
        <a:p>
          <a:pPr algn="ctr" rtl="0"/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ОТЧЕТ О ДЕЯТЕЛЬНОСТИ</a:t>
          </a:r>
        </a:p>
        <a:p>
          <a:pPr algn="ctr" rtl="0"/>
          <a:endParaRPr lang="ru-RU" b="0" i="0" dirty="0" smtClean="0">
            <a:solidFill>
              <a:schemeClr val="accent1">
                <a:lumMod val="50000"/>
              </a:schemeClr>
            </a:solidFill>
          </a:endParaRPr>
        </a:p>
        <a:p>
          <a:pPr algn="ctr" rtl="0"/>
          <a:r>
            <a:rPr lang="ru-RU" b="0" i="0" dirty="0" smtClean="0">
              <a:solidFill>
                <a:schemeClr val="accent1">
                  <a:lumMod val="50000"/>
                </a:schemeClr>
              </a:solidFill>
            </a:rPr>
            <a:t>2024 г.</a:t>
          </a:r>
        </a:p>
      </dgm:t>
    </dgm:pt>
    <dgm:pt modelId="{43AABEC7-BA6F-4849-ADA2-5E48A9045EE1}" type="parTrans" cxnId="{03362DC4-FCD6-41E3-AFF6-7E28F86A4A66}">
      <dgm:prSet/>
      <dgm:spPr/>
      <dgm:t>
        <a:bodyPr/>
        <a:lstStyle/>
        <a:p>
          <a:endParaRPr lang="ru-RU"/>
        </a:p>
      </dgm:t>
    </dgm:pt>
    <dgm:pt modelId="{B41722D4-D140-4B72-813F-73D9CE0D49E7}" type="sibTrans" cxnId="{03362DC4-FCD6-41E3-AFF6-7E28F86A4A66}">
      <dgm:prSet/>
      <dgm:spPr/>
      <dgm:t>
        <a:bodyPr/>
        <a:lstStyle/>
        <a:p>
          <a:endParaRPr lang="ru-RU"/>
        </a:p>
      </dgm:t>
    </dgm:pt>
    <dgm:pt modelId="{04DE10F2-27D8-4BB3-828B-0FDF59966FF8}" type="pres">
      <dgm:prSet presAssocID="{094680DB-B4BD-4C1A-A280-7BB594D53789}" presName="linear" presStyleCnt="0">
        <dgm:presLayoutVars>
          <dgm:animLvl val="lvl"/>
          <dgm:resizeHandles val="exact"/>
        </dgm:presLayoutVars>
      </dgm:prSet>
      <dgm:spPr/>
    </dgm:pt>
    <dgm:pt modelId="{E2BC444E-CE57-4580-9551-CA19A1C63F9A}" type="pres">
      <dgm:prSet presAssocID="{D8592973-59BB-46C8-90F8-9DF8B4F90806}" presName="parentText" presStyleLbl="node1" presStyleIdx="0" presStyleCnt="1" custLinFactNeighborX="-4698" custLinFactNeighborY="-27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0302C8-63FB-4EE2-9071-88FB4E230A22}" type="presOf" srcId="{D8592973-59BB-46C8-90F8-9DF8B4F90806}" destId="{E2BC444E-CE57-4580-9551-CA19A1C63F9A}" srcOrd="0" destOrd="0" presId="urn:microsoft.com/office/officeart/2005/8/layout/vList2"/>
    <dgm:cxn modelId="{03362DC4-FCD6-41E3-AFF6-7E28F86A4A66}" srcId="{094680DB-B4BD-4C1A-A280-7BB594D53789}" destId="{D8592973-59BB-46C8-90F8-9DF8B4F90806}" srcOrd="0" destOrd="0" parTransId="{43AABEC7-BA6F-4849-ADA2-5E48A9045EE1}" sibTransId="{B41722D4-D140-4B72-813F-73D9CE0D49E7}"/>
    <dgm:cxn modelId="{727E5704-6194-4676-9939-A82760EA8A2E}" type="presOf" srcId="{094680DB-B4BD-4C1A-A280-7BB594D53789}" destId="{04DE10F2-27D8-4BB3-828B-0FDF59966FF8}" srcOrd="0" destOrd="0" presId="urn:microsoft.com/office/officeart/2005/8/layout/vList2"/>
    <dgm:cxn modelId="{D79C9E22-0B9D-49DE-979A-806906CDD2C5}" type="presParOf" srcId="{04DE10F2-27D8-4BB3-828B-0FDF59966FF8}" destId="{E2BC444E-CE57-4580-9551-CA19A1C63F9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BC444E-CE57-4580-9551-CA19A1C63F9A}">
      <dsp:nvSpPr>
        <dsp:cNvPr id="0" name=""/>
        <dsp:cNvSpPr/>
      </dsp:nvSpPr>
      <dsp:spPr>
        <a:xfrm>
          <a:off x="0" y="81283"/>
          <a:ext cx="8470904" cy="4567680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i="0" kern="1200" dirty="0" smtClean="0">
              <a:solidFill>
                <a:schemeClr val="accent1">
                  <a:lumMod val="50000"/>
                </a:schemeClr>
              </a:solidFill>
            </a:rPr>
            <a:t>Молодёжный общественный Совет </a:t>
          </a:r>
          <a:br>
            <a:rPr lang="ru-RU" sz="3200" b="0" i="0" kern="1200" dirty="0" smtClean="0">
              <a:solidFill>
                <a:schemeClr val="accent1">
                  <a:lumMod val="50000"/>
                </a:schemeClr>
              </a:solidFill>
            </a:rPr>
          </a:br>
          <a:r>
            <a:rPr lang="ru-RU" sz="3200" b="0" i="0" kern="1200" dirty="0" smtClean="0">
              <a:solidFill>
                <a:schemeClr val="accent1">
                  <a:lumMod val="50000"/>
                </a:schemeClr>
              </a:solidFill>
            </a:rPr>
            <a:t>при Территориальной избирательной </a:t>
          </a:r>
          <a:br>
            <a:rPr lang="ru-RU" sz="3200" b="0" i="0" kern="1200" dirty="0" smtClean="0">
              <a:solidFill>
                <a:schemeClr val="accent1">
                  <a:lumMod val="50000"/>
                </a:schemeClr>
              </a:solidFill>
            </a:rPr>
          </a:br>
          <a:r>
            <a:rPr lang="ru-RU" sz="3200" b="0" i="0" kern="1200" dirty="0" smtClean="0">
              <a:solidFill>
                <a:schemeClr val="accent1">
                  <a:lumMod val="50000"/>
                </a:schemeClr>
              </a:solidFill>
            </a:rPr>
            <a:t>комиссии Тимашевская</a:t>
          </a:r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 smtClean="0">
            <a:solidFill>
              <a:schemeClr val="accent1">
                <a:lumMod val="50000"/>
              </a:schemeClr>
            </a:solidFill>
          </a:endParaRPr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accent1">
                  <a:lumMod val="50000"/>
                </a:schemeClr>
              </a:solidFill>
            </a:rPr>
            <a:t>ОТЧЕТ О ДЕЯТЕЛЬНОСТИ</a:t>
          </a:r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0" i="0" kern="1200" dirty="0" smtClean="0">
            <a:solidFill>
              <a:schemeClr val="accent1">
                <a:lumMod val="50000"/>
              </a:schemeClr>
            </a:solidFill>
          </a:endParaRPr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i="0" kern="1200" dirty="0" smtClean="0">
              <a:solidFill>
                <a:schemeClr val="accent1">
                  <a:lumMod val="50000"/>
                </a:schemeClr>
              </a:solidFill>
            </a:rPr>
            <a:t>2024 г.</a:t>
          </a:r>
        </a:p>
      </dsp:txBody>
      <dsp:txXfrm>
        <a:off x="222976" y="304259"/>
        <a:ext cx="8024952" cy="41217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76462530"/>
              </p:ext>
            </p:extLst>
          </p:nvPr>
        </p:nvGraphicFramePr>
        <p:xfrm>
          <a:off x="1841496" y="1493521"/>
          <a:ext cx="8470904" cy="4983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528" y="232703"/>
            <a:ext cx="920583" cy="109728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075" y="61941"/>
            <a:ext cx="1268042" cy="1268042"/>
          </a:xfrm>
          <a:prstGeom prst="ellipse">
            <a:avLst/>
          </a:prstGeom>
          <a:ln w="635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26283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169" y="351693"/>
            <a:ext cx="4149969" cy="414996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185" y="2497016"/>
            <a:ext cx="4009292" cy="400929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66" y="2742028"/>
            <a:ext cx="3662680" cy="366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20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090658"/>
            <a:ext cx="4876190" cy="487619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73558" y="2544388"/>
            <a:ext cx="5985983" cy="471193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молодёжью в рамках месячника молодого избирателя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580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32" y="216305"/>
            <a:ext cx="4545874" cy="34094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869" y="3030582"/>
            <a:ext cx="5103222" cy="38274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290" y="216305"/>
            <a:ext cx="5451566" cy="408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92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69" y="2658289"/>
            <a:ext cx="4606840" cy="34551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04" y="2891246"/>
            <a:ext cx="5196114" cy="38970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617" y="121920"/>
            <a:ext cx="4990010" cy="374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4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595" y="853439"/>
            <a:ext cx="5451566" cy="40886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398519"/>
            <a:ext cx="4476204" cy="33571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3" y="253638"/>
            <a:ext cx="4667790" cy="350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5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807423" y="928025"/>
            <a:ext cx="9834471" cy="3000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07422" y="4385464"/>
            <a:ext cx="9834471" cy="11778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подписывайтесь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781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090658"/>
            <a:ext cx="4876190" cy="4876190"/>
          </a:xfrm>
          <a:prstGeom prst="rect">
            <a:avLst/>
          </a:prstGeom>
        </p:spPr>
      </p:pic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509332" y="1172787"/>
            <a:ext cx="5985983" cy="4711931"/>
          </a:xfrm>
        </p:spPr>
        <p:txBody>
          <a:bodyPr/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2024 году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встреч с молодежью в рамках бесед по повышению правовой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грамотности и правовой культуры выборного процесса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340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32424" y="381479"/>
            <a:ext cx="9214960" cy="471193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Информационно-просветительские встречи с молодёжью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856" y="1814951"/>
            <a:ext cx="4461266" cy="3342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117" y="3667084"/>
            <a:ext cx="4000534" cy="3000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15" y="3275496"/>
            <a:ext cx="4522650" cy="339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29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516" y="2846615"/>
            <a:ext cx="5036456" cy="37773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509" y="818606"/>
            <a:ext cx="4592320" cy="344424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93" y="672737"/>
            <a:ext cx="4304938" cy="322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9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090658"/>
            <a:ext cx="4876190" cy="487619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56141" y="2146069"/>
            <a:ext cx="6697802" cy="471193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Интеллектуальные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Брейн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ринг» 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темы избирательного права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206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944" y="468863"/>
            <a:ext cx="5329646" cy="41263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63" y="246017"/>
            <a:ext cx="4005942" cy="300445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91" y="2775132"/>
            <a:ext cx="5312228" cy="398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46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03" y="237310"/>
            <a:ext cx="5120640" cy="38404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491" y="3187339"/>
            <a:ext cx="4731656" cy="35487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437" y="542110"/>
            <a:ext cx="4981302" cy="373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0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41" y="1090658"/>
            <a:ext cx="4876190" cy="487619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73558" y="1506895"/>
            <a:ext cx="5985983" cy="471193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Мероприятия,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направленные на </a:t>
            </a:r>
            <a:r>
              <a:rPr lang="ru-RU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командообразование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решения социально-значимых задач, созидание проектов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15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365" y="2704581"/>
            <a:ext cx="4805082" cy="36038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65" y="2704581"/>
            <a:ext cx="5235388" cy="39265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427" y="82279"/>
            <a:ext cx="4808184" cy="360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5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777</TotalTime>
  <Words>45</Words>
  <Application>Microsoft Office PowerPoint</Application>
  <PresentationFormat>Широкоэкранный</PresentationFormat>
  <Paragraphs>13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Ион</vt:lpstr>
      <vt:lpstr>Презентация PowerPoint</vt:lpstr>
      <vt:lpstr>В 2024 году 12 встреч с молодежью в рамках бесед по повышению правовой грамотности и правовой культуры выборного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молодёжной политики на территории муниципального образования Тимашевский район в 2021 году</dc:title>
  <dc:creator>Direktor_Perspektiva</dc:creator>
  <cp:lastModifiedBy>SpecODM</cp:lastModifiedBy>
  <cp:revision>65</cp:revision>
  <dcterms:created xsi:type="dcterms:W3CDTF">2022-02-09T12:47:39Z</dcterms:created>
  <dcterms:modified xsi:type="dcterms:W3CDTF">2025-02-11T11:39:17Z</dcterms:modified>
</cp:coreProperties>
</file>