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3" r:id="rId3"/>
    <p:sldId id="284" r:id="rId4"/>
    <p:sldId id="285" r:id="rId5"/>
    <p:sldId id="286" r:id="rId6"/>
    <p:sldId id="292" r:id="rId7"/>
    <p:sldId id="287" r:id="rId8"/>
    <p:sldId id="288" r:id="rId9"/>
    <p:sldId id="267" r:id="rId10"/>
    <p:sldId id="268" r:id="rId11"/>
    <p:sldId id="269" r:id="rId12"/>
    <p:sldId id="290" r:id="rId13"/>
    <p:sldId id="270" r:id="rId14"/>
    <p:sldId id="271" r:id="rId15"/>
    <p:sldId id="280" r:id="rId16"/>
    <p:sldId id="281" r:id="rId17"/>
    <p:sldId id="272" r:id="rId18"/>
    <p:sldId id="273" r:id="rId19"/>
    <p:sldId id="282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oadway" pitchFamily="8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oadway" pitchFamily="8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oadway" pitchFamily="8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oadway" pitchFamily="8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oadway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roadway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roadway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roadway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roadway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F16"/>
    <a:srgbClr val="050715"/>
    <a:srgbClr val="070C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>
        <p:scale>
          <a:sx n="100" d="100"/>
          <a:sy n="100" d="100"/>
        </p:scale>
        <p:origin x="-516" y="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97AF4-7156-4B5B-B02D-5DECC8CEB448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F5210-6CE7-452D-B11F-BFEAFC4E5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792DD-14DA-469D-B6AB-E051BAD6C817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78FBB-427B-4B48-9FFE-6D4A6AA32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4290-A49D-488B-97BB-0A677BAE87EC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3F05E-4A0B-4BDF-90EA-4CB8F306B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FFC4-B239-4C60-953F-AF457F997ECF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A8EA-4C49-4794-9612-5FAB853DB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1D651-CB3D-4D93-A716-5F12FDF2F322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F7BD9-33AA-4127-BF20-27CF2005B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E2277-4205-4CE8-9C35-F2E865259E1C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BA1A-2F53-43F1-A13B-40C1BAA4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76AF4-202F-4261-B32A-58A9323A6F65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A27F-811A-4AB6-BAD7-AE8AE3AD3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769D-F706-4E17-95FC-99C066252CDE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ED383-9AA4-4C00-8BDF-8E0B2504D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5FBD-A505-44C0-9E48-EFA3C7C3BC0C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76B7F-EFF3-41EC-B075-683CE4692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F8124-48B1-426B-AFDA-07FD88F50D2A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442BA-56FB-4C8D-AD07-F9A1DB5E7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B8125-37F9-442D-A94B-7308110F4561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90C5E-49AB-41C4-AB4D-B17833C0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39BDE5-598D-4F50-A322-C12535B1F5C9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9A526E-5FBB-4543-A1B4-EFFE95EA6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/>
          <a:solidFill>
            <a:srgbClr val="0D0D0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D0D0D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kubanoved.kubannet.ru/r13/?m=2954" TargetMode="External"/><Relationship Id="rId5" Type="http://schemas.openxmlformats.org/officeDocument/2006/relationships/hyperlink" Target="http://www.kubanoved.kubannet.ru/r13/?m=2953" TargetMode="External"/><Relationship Id="rId4" Type="http://schemas.openxmlformats.org/officeDocument/2006/relationships/hyperlink" Target="http://www.kubanoved.kubannet.ru/r13/?m=2952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1800" dirty="0" smtClean="0">
                <a:ln>
                  <a:noFill/>
                </a:ln>
                <a:latin typeface="Times New Roman" pitchFamily="18" charset="0"/>
              </a:rPr>
              <a:t>Учитель начальных классов МБОУ СОШ № 10 ст. Новопокровской</a:t>
            </a:r>
            <a:br>
              <a:rPr lang="ru-RU" sz="1800" dirty="0" smtClean="0">
                <a:ln>
                  <a:noFill/>
                </a:ln>
                <a:latin typeface="Times New Roman" pitchFamily="18" charset="0"/>
              </a:rPr>
            </a:br>
            <a:r>
              <a:rPr lang="ru-RU" sz="2000" dirty="0" err="1" smtClean="0">
                <a:ln>
                  <a:noFill/>
                </a:ln>
                <a:latin typeface="Times New Roman" pitchFamily="18" charset="0"/>
              </a:rPr>
              <a:t>Босенко</a:t>
            </a:r>
            <a:r>
              <a:rPr lang="ru-RU" sz="2000" dirty="0" smtClean="0">
                <a:ln>
                  <a:noFill/>
                </a:ln>
                <a:latin typeface="Times New Roman" pitchFamily="18" charset="0"/>
              </a:rPr>
              <a:t> Зоя Михайловна</a:t>
            </a:r>
            <a:br>
              <a:rPr lang="ru-RU" sz="2000" dirty="0" smtClean="0">
                <a:ln>
                  <a:noFill/>
                </a:ln>
                <a:latin typeface="Times New Roman" pitchFamily="18" charset="0"/>
              </a:rPr>
            </a:br>
            <a:endParaRPr lang="ru-RU" sz="1600" dirty="0" smtClean="0">
              <a:ln>
                <a:noFill/>
              </a:ln>
              <a:latin typeface="Times New Roman" pitchFamily="18" charset="0"/>
            </a:endParaRPr>
          </a:p>
        </p:txBody>
      </p:sp>
      <p:sp>
        <p:nvSpPr>
          <p:cNvPr id="13314" name="Содержимое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eaLnBrk="1" hangingPunct="1"/>
            <a:endParaRPr lang="ru-RU" smtClean="0"/>
          </a:p>
        </p:txBody>
      </p:sp>
      <p:pic>
        <p:nvPicPr>
          <p:cNvPr id="4101" name="Picture 5" descr="IMG_35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773238"/>
            <a:ext cx="69135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000" i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Немира Арсений – тема проекта: «Разведение породистых кроликов </a:t>
            </a:r>
            <a:br>
              <a:rPr lang="ru-RU" sz="2000" i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i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домашних условиях»</a:t>
            </a:r>
            <a:br>
              <a:rPr lang="ru-RU" sz="2000" i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i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 место –  на муниципальном уровне</a:t>
            </a:r>
          </a:p>
        </p:txBody>
      </p:sp>
      <p:pic>
        <p:nvPicPr>
          <p:cNvPr id="30724" name="Рисунок 16" descr="IMG_1720.JPG"/>
          <p:cNvPicPr>
            <a:picLocks noGrp="1" noChangeArrowheads="1"/>
          </p:cNvPicPr>
          <p:nvPr>
            <p:ph type="body" idx="1"/>
          </p:nvPr>
        </p:nvPicPr>
        <p:blipFill>
          <a:blip r:embed="rId2" cstate="email"/>
          <a:srcRect t="-314" r="-320" b="-513"/>
          <a:stretch>
            <a:fillRect/>
          </a:stretch>
        </p:blipFill>
        <p:spPr>
          <a:xfrm>
            <a:off x="1116013" y="2205038"/>
            <a:ext cx="2447925" cy="3311525"/>
          </a:xfrm>
        </p:spPr>
      </p:pic>
      <p:pic>
        <p:nvPicPr>
          <p:cNvPr id="30725" name="Рисунок 5" descr="IMG_1683.JPG"/>
          <p:cNvPicPr>
            <a:picLocks noChangeArrowheads="1"/>
          </p:cNvPicPr>
          <p:nvPr/>
        </p:nvPicPr>
        <p:blipFill>
          <a:blip r:embed="rId3" cstate="email"/>
          <a:srcRect t="-439" r="-168" b="-693"/>
          <a:stretch>
            <a:fillRect/>
          </a:stretch>
        </p:blipFill>
        <p:spPr bwMode="auto">
          <a:xfrm>
            <a:off x="4140200" y="2636838"/>
            <a:ext cx="39243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000" i="1" dirty="0" err="1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Заводный</a:t>
            </a:r>
            <a:r>
              <a:rPr lang="ru-RU" sz="2000" i="1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Кирилл – тема проекта: «Этот жужжащий, ползающий, летающий мир»</a:t>
            </a:r>
            <a:br>
              <a:rPr lang="ru-RU" sz="2000" i="1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i="1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 место – на зональном этапе</a:t>
            </a:r>
          </a:p>
        </p:txBody>
      </p:sp>
      <p:pic>
        <p:nvPicPr>
          <p:cNvPr id="31748" name="Picture 5" descr="IMG_1770 - копия - копия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1989138"/>
            <a:ext cx="3814762" cy="2546350"/>
          </a:xfrm>
        </p:spPr>
      </p:pic>
      <p:pic>
        <p:nvPicPr>
          <p:cNvPr id="31749" name="Picture 4" descr="IMG_1761 - копия (2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3213100"/>
            <a:ext cx="36718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04664"/>
            <a:ext cx="7772400" cy="936104"/>
          </a:xfrm>
        </p:spPr>
        <p:txBody>
          <a:bodyPr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Кузнецова Александра – тема проекта: «Мыльные пузыри»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 – 2014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г.</a:t>
            </a:r>
          </a:p>
          <a:p>
            <a:pPr algn="ctr"/>
            <a:endParaRPr lang="ru-RU" dirty="0"/>
          </a:p>
        </p:txBody>
      </p:sp>
      <p:pic>
        <p:nvPicPr>
          <p:cNvPr id="81922" name="Picture 2" descr="SAM_47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84784"/>
            <a:ext cx="326436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3" name="Picture 3" descr="SAM_479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5" y="1556792"/>
            <a:ext cx="326436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 descr="SAM_48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861048"/>
            <a:ext cx="3312368" cy="248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5" name="Picture 5" descr="SAM_486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4149080"/>
            <a:ext cx="3384376" cy="254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i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Краевой конкурс</a:t>
            </a:r>
            <a:br>
              <a:rPr lang="ru-RU" sz="2800" i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i="1" smtClean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«Семейные экологические проекты»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i="1" smtClean="0">
                <a:latin typeface="Times New Roman" pitchFamily="18" charset="0"/>
              </a:rPr>
              <a:t>Мотовилова Александра – тема проекта «Упаковка. Вторая жизнь»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i="1" smtClean="0">
                <a:latin typeface="Times New Roman" pitchFamily="18" charset="0"/>
              </a:rPr>
              <a:t>1 место – муниципальный этап</a:t>
            </a:r>
          </a:p>
          <a:p>
            <a:endParaRPr lang="ru-RU" smtClean="0"/>
          </a:p>
        </p:txBody>
      </p:sp>
      <p:pic>
        <p:nvPicPr>
          <p:cNvPr id="32772" name="Picture 4" descr="P21800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997200"/>
            <a:ext cx="32400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P21800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7900" y="2636838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Результативность участия учащихся в конкурсах.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6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916113"/>
            <a:ext cx="28924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413" y="1557338"/>
            <a:ext cx="2894012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738" y="2276475"/>
            <a:ext cx="28432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063" y="1773238"/>
            <a:ext cx="2973387" cy="421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Всероссийский дистанционный марафон «Мир вокруг нас. Птицы»</a:t>
            </a:r>
          </a:p>
        </p:txBody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7348" name="Picture 4" descr="Шишкина - 1 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1350" y="1916113"/>
            <a:ext cx="25463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5" descr="Немира-2 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6238" y="2349500"/>
            <a:ext cx="2732087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Кривых - 3 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600" y="2781300"/>
            <a:ext cx="2784475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Всероссийский дистанционный марафон «Мир вокруг нас. Цветы»</a:t>
            </a:r>
          </a:p>
        </p:txBody>
      </p:sp>
      <p:sp>
        <p:nvSpPr>
          <p:cNvPr id="491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2" name="Picture 4" descr="Цветы-Завод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2133600"/>
            <a:ext cx="2784475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Цветы-Лупанди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363" y="2060575"/>
            <a:ext cx="2836862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III</a:t>
            </a:r>
            <a:r>
              <a:rPr lang="ru-RU" sz="320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 Всероссийский дистанционный конкурс «Открытка маме»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20" name="Picture 4" descr="otkrytk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060575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163" y="1916113"/>
            <a:ext cx="3024187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>
              <a:ln>
                <a:noFill/>
              </a:ln>
            </a:endParaRPr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4" name="Picture 4" descr="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3813" y="1916113"/>
            <a:ext cx="302895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p2270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6138" y="1989138"/>
            <a:ext cx="31877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Зональный этап </a:t>
            </a:r>
            <a:r>
              <a:rPr lang="en-US" sz="2800" dirty="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IV</a:t>
            </a:r>
            <a:r>
              <a:rPr lang="ru-RU" sz="2800" dirty="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 Краевого фестиваля-конкурса детского самодеятельного творчества </a:t>
            </a:r>
            <a:br>
              <a:rPr lang="ru-RU" sz="2800" dirty="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2800" i="1" dirty="0" smtClean="0">
                <a:ln>
                  <a:noFill/>
                </a:ln>
                <a:solidFill>
                  <a:schemeClr val="hlink"/>
                </a:solidFill>
                <a:latin typeface="Times New Roman" pitchFamily="18" charset="0"/>
              </a:rPr>
              <a:t>«Адрес детства – Кубань»</a:t>
            </a: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59396" name="Picture 4" descr="Адрес детства - Сорок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628775"/>
            <a:ext cx="2838450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 descr="Адрес детства - Немир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1916113"/>
            <a:ext cx="29575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6" descr="Заводный - Адрес детств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600" y="2205038"/>
            <a:ext cx="3111500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3200" dirty="0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>Мой доблестный и неповторимый </a:t>
            </a:r>
            <a:br>
              <a:rPr lang="ru-RU" sz="3200" dirty="0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</a:br>
            <a:r>
              <a:rPr lang="ru-RU" sz="3200" dirty="0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>4 «А» класс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6324" name="Picture 4" descr="IMG_09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412875"/>
            <a:ext cx="3783012" cy="2522538"/>
          </a:xfrm>
          <a:prstGeom prst="rect">
            <a:avLst/>
          </a:prstGeom>
          <a:noFill/>
        </p:spPr>
      </p:pic>
      <p:pic>
        <p:nvPicPr>
          <p:cNvPr id="56325" name="Picture 5" descr="P30900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0200" y="1700213"/>
            <a:ext cx="3816350" cy="2862262"/>
          </a:xfrm>
          <a:prstGeom prst="rect">
            <a:avLst/>
          </a:prstGeom>
          <a:noFill/>
        </p:spPr>
      </p:pic>
      <p:pic>
        <p:nvPicPr>
          <p:cNvPr id="56326" name="Picture 6" descr="P518029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650" y="3644900"/>
            <a:ext cx="3744913" cy="2808288"/>
          </a:xfrm>
          <a:prstGeom prst="rect">
            <a:avLst/>
          </a:prstGeom>
          <a:noFill/>
        </p:spPr>
      </p:pic>
      <p:pic>
        <p:nvPicPr>
          <p:cNvPr id="56327" name="Picture 7" descr="P519030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538" y="3843338"/>
            <a:ext cx="3744912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600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>НАЛИЧИЕ  ПУБЛИКАЦИЙ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i="1" smtClean="0">
                <a:latin typeface="Times New Roman" pitchFamily="18" charset="0"/>
              </a:rPr>
              <a:t>Муниципальный уровень</a:t>
            </a:r>
          </a:p>
        </p:txBody>
      </p:sp>
      <p:pic>
        <p:nvPicPr>
          <p:cNvPr id="53253" name="Picture 5" descr="страничка - УО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2060575"/>
            <a:ext cx="5662613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hlink"/>
                </a:solidFill>
              </a:rPr>
              <a:t>РЕГИОНАЛЬНЫЙ  УРОВЕНЬ</a:t>
            </a:r>
          </a:p>
        </p:txBody>
      </p:sp>
      <p:graphicFrame>
        <p:nvGraphicFramePr>
          <p:cNvPr id="54276" name="Object 6"/>
          <p:cNvGraphicFramePr>
            <a:graphicFrameLocks noChangeAspect="1"/>
          </p:cNvGraphicFramePr>
          <p:nvPr>
            <p:ph idx="1"/>
          </p:nvPr>
        </p:nvGraphicFramePr>
        <p:xfrm>
          <a:off x="395288" y="1700213"/>
          <a:ext cx="3167062" cy="1951037"/>
        </p:xfrm>
        <a:graphic>
          <a:graphicData uri="http://schemas.openxmlformats.org/presentationml/2006/ole">
            <p:oleObj spid="_x0000_s54276" name="Документ" r:id="rId3" imgW="9777575" imgH="6019365" progId="Word.Document.8">
              <p:embed/>
            </p:oleObj>
          </a:graphicData>
        </a:graphic>
      </p:graphicFrame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3492500" y="2276475"/>
            <a:ext cx="4572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b="1" i="1">
                <a:solidFill>
                  <a:srgbClr val="000000"/>
                </a:solidFill>
                <a:latin typeface="Arial" charset="0"/>
              </a:rPr>
              <a:t>1 класс - Родной город (село, станица, хутор)</a:t>
            </a:r>
          </a:p>
          <a:p>
            <a:pPr marL="342900" indent="-342900" algn="ctr"/>
            <a:r>
              <a:rPr lang="ru-RU" i="1">
                <a:latin typeface="Arial" charset="0"/>
                <a:hlinkClick r:id="rId4"/>
              </a:rPr>
              <a:t>Беседа "Станица вчера, сегодня, завтра", учитель начальных классов МОУ СОШ №10 </a:t>
            </a:r>
            <a:r>
              <a:rPr lang="ru-RU" b="1" i="1">
                <a:latin typeface="Arial" charset="0"/>
                <a:hlinkClick r:id="rId4"/>
              </a:rPr>
              <a:t>Босенко З.М.</a:t>
            </a:r>
            <a:endParaRPr lang="ru-RU" b="1" i="1">
              <a:latin typeface="Arial" charset="0"/>
            </a:endParaRPr>
          </a:p>
          <a:p>
            <a:pPr marL="342900" indent="-342900" algn="ctr"/>
            <a:r>
              <a:rPr lang="ru-RU" i="1">
                <a:latin typeface="Arial" charset="0"/>
                <a:hlinkClick r:id="rId5"/>
              </a:rPr>
              <a:t>Мини-концерт "Моя малая Родина - Кубань", учитель начальных классов МОУ СОШ №10 </a:t>
            </a:r>
            <a:r>
              <a:rPr lang="ru-RU" b="1" i="1">
                <a:latin typeface="Arial" charset="0"/>
                <a:hlinkClick r:id="rId5"/>
              </a:rPr>
              <a:t>Босенко З.М.</a:t>
            </a:r>
            <a:endParaRPr lang="ru-RU" b="1" i="1">
              <a:solidFill>
                <a:srgbClr val="000000"/>
              </a:solidFill>
              <a:latin typeface="Arial" charset="0"/>
            </a:endParaRPr>
          </a:p>
          <a:p>
            <a:pPr marL="342900" indent="-342900" algn="ctr"/>
            <a:r>
              <a:rPr lang="ru-RU" b="1" i="1">
                <a:solidFill>
                  <a:srgbClr val="000000"/>
                </a:solidFill>
                <a:latin typeface="Arial" charset="0"/>
              </a:rPr>
              <a:t>2 класс - Человек и природа</a:t>
            </a:r>
          </a:p>
          <a:p>
            <a:pPr marL="342900" indent="-342900" algn="ctr"/>
            <a:r>
              <a:rPr lang="ru-RU" i="1">
                <a:latin typeface="Arial" charset="0"/>
                <a:hlinkClick r:id="rId6"/>
              </a:rPr>
              <a:t>Природа Кубани (стихотворения о временах года В. Подкопаева), Учитель начальных классов МОУ СОШ №10 </a:t>
            </a:r>
            <a:r>
              <a:rPr lang="ru-RU" b="1" i="1">
                <a:latin typeface="Arial" charset="0"/>
                <a:hlinkClick r:id="rId6"/>
              </a:rPr>
              <a:t>Босенко З.М</a:t>
            </a:r>
            <a:r>
              <a:rPr lang="ru-RU" i="1">
                <a:latin typeface="Arial" charset="0"/>
                <a:hlinkClick r:id="rId6"/>
              </a:rPr>
              <a:t>.</a:t>
            </a:r>
            <a:endParaRPr lang="ru-RU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hlink"/>
                </a:solidFill>
              </a:rPr>
              <a:t>ФЕДЕРАЛЬНЫЙ УРОВЕНЬ</a:t>
            </a: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6324" name="Picture 4" descr="страничка уро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12776"/>
            <a:ext cx="449989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 descr="E:\Мои конкурсы\Конкурс - 2014 г\Мои документы - 2014 г\Скриншот- продлёнка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2060848"/>
            <a:ext cx="486054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</a:endParaRP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7348" name="Picture 4" descr="P512026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620713"/>
            <a:ext cx="3529013" cy="2647950"/>
          </a:xfrm>
          <a:prstGeom prst="rect">
            <a:avLst/>
          </a:prstGeom>
          <a:noFill/>
        </p:spPr>
      </p:pic>
      <p:pic>
        <p:nvPicPr>
          <p:cNvPr id="57349" name="Picture 5" descr="P40400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692150"/>
            <a:ext cx="3529013" cy="2647950"/>
          </a:xfrm>
          <a:prstGeom prst="rect">
            <a:avLst/>
          </a:prstGeom>
          <a:noFill/>
        </p:spPr>
      </p:pic>
      <p:pic>
        <p:nvPicPr>
          <p:cNvPr id="57350" name="Picture 6" descr="P22500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3068638"/>
            <a:ext cx="3817938" cy="2863850"/>
          </a:xfrm>
          <a:prstGeom prst="rect">
            <a:avLst/>
          </a:prstGeom>
          <a:noFill/>
        </p:spPr>
      </p:pic>
      <p:pic>
        <p:nvPicPr>
          <p:cNvPr id="57351" name="Picture 7" descr="P213002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638" y="3284538"/>
            <a:ext cx="3671887" cy="2754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2" name="Picture 4" descr="P220009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692150"/>
            <a:ext cx="3743325" cy="2808288"/>
          </a:xfrm>
          <a:prstGeom prst="rect">
            <a:avLst/>
          </a:prstGeom>
          <a:noFill/>
        </p:spPr>
      </p:pic>
      <p:pic>
        <p:nvPicPr>
          <p:cNvPr id="58374" name="Picture 6" descr="IMG_14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1125538"/>
            <a:ext cx="3751262" cy="2813050"/>
          </a:xfrm>
          <a:prstGeom prst="rect">
            <a:avLst/>
          </a:prstGeom>
          <a:noFill/>
        </p:spPr>
      </p:pic>
      <p:pic>
        <p:nvPicPr>
          <p:cNvPr id="58375" name="Picture 7" descr="SAM_162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3284538"/>
            <a:ext cx="3529012" cy="2646362"/>
          </a:xfrm>
          <a:prstGeom prst="rect">
            <a:avLst/>
          </a:prstGeom>
          <a:noFill/>
        </p:spPr>
      </p:pic>
      <p:pic>
        <p:nvPicPr>
          <p:cNvPr id="58376" name="Picture 8" descr="SAM_143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3" y="3573463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ln>
                <a:noFill/>
              </a:ln>
            </a:endParaRPr>
          </a:p>
        </p:txBody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9396" name="Picture 4" descr="SAM_11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765175"/>
            <a:ext cx="3222625" cy="2416175"/>
          </a:xfrm>
          <a:prstGeom prst="rect">
            <a:avLst/>
          </a:prstGeom>
          <a:noFill/>
        </p:spPr>
      </p:pic>
      <p:pic>
        <p:nvPicPr>
          <p:cNvPr id="59397" name="Picture 5" descr="SAM_07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620713"/>
            <a:ext cx="3052762" cy="2289175"/>
          </a:xfrm>
          <a:prstGeom prst="rect">
            <a:avLst/>
          </a:prstGeom>
          <a:noFill/>
        </p:spPr>
      </p:pic>
      <p:pic>
        <p:nvPicPr>
          <p:cNvPr id="59398" name="Picture 6" descr="P415006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963613"/>
            <a:ext cx="3024188" cy="2268537"/>
          </a:xfrm>
          <a:prstGeom prst="rect">
            <a:avLst/>
          </a:prstGeom>
          <a:noFill/>
        </p:spPr>
      </p:pic>
      <p:pic>
        <p:nvPicPr>
          <p:cNvPr id="59399" name="Picture 7" descr="P524019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3429000"/>
            <a:ext cx="3095625" cy="2320925"/>
          </a:xfrm>
          <a:prstGeom prst="rect">
            <a:avLst/>
          </a:prstGeom>
          <a:noFill/>
        </p:spPr>
      </p:pic>
      <p:pic>
        <p:nvPicPr>
          <p:cNvPr id="59400" name="Picture 8" descr="SAM_192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575" y="3141663"/>
            <a:ext cx="3313113" cy="2486025"/>
          </a:xfrm>
          <a:prstGeom prst="rect">
            <a:avLst/>
          </a:prstGeom>
          <a:noFill/>
        </p:spPr>
      </p:pic>
      <p:pic>
        <p:nvPicPr>
          <p:cNvPr id="59401" name="Picture 9" descr="P103015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263" y="4005263"/>
            <a:ext cx="3167062" cy="2376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2946" name="Picture 2" descr="E:\Всякая всячина\Акция - Правовой цветок - 3 А кл\SAM_51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04664"/>
            <a:ext cx="3600400" cy="2700300"/>
          </a:xfrm>
          <a:prstGeom prst="rect">
            <a:avLst/>
          </a:prstGeom>
          <a:noFill/>
        </p:spPr>
      </p:pic>
      <p:pic>
        <p:nvPicPr>
          <p:cNvPr id="82947" name="Picture 3" descr="E:\Всякая всячина\Акция - Правовой цветок - 3 А кл\SAM_51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32656"/>
            <a:ext cx="3288366" cy="2466274"/>
          </a:xfrm>
          <a:prstGeom prst="rect">
            <a:avLst/>
          </a:prstGeom>
          <a:noFill/>
        </p:spPr>
      </p:pic>
      <p:pic>
        <p:nvPicPr>
          <p:cNvPr id="82948" name="Picture 4" descr="E:\Всякая всячина\3 А - изучаем погоду\SAM_49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573016"/>
            <a:ext cx="3744416" cy="2808312"/>
          </a:xfrm>
          <a:prstGeom prst="rect">
            <a:avLst/>
          </a:prstGeom>
          <a:noFill/>
        </p:spPr>
      </p:pic>
      <p:pic>
        <p:nvPicPr>
          <p:cNvPr id="82949" name="Picture 5" descr="E:\Всякая всячина\3 А - изучаем погоду\SAM_49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40019" y="3140968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9874" name="Picture 2" descr="C:\Users\asus\Desktop\Ростов на Дону - КидБург -26.10.14 г\IMG_01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20688"/>
            <a:ext cx="3487935" cy="2615951"/>
          </a:xfrm>
          <a:prstGeom prst="rect">
            <a:avLst/>
          </a:prstGeom>
          <a:noFill/>
        </p:spPr>
      </p:pic>
      <p:pic>
        <p:nvPicPr>
          <p:cNvPr id="79875" name="Picture 3" descr="C:\Users\asus\Desktop\Ростов на Дону - КидБург -26.10.14 г\P1020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4664"/>
            <a:ext cx="3816424" cy="2880670"/>
          </a:xfrm>
          <a:prstGeom prst="rect">
            <a:avLst/>
          </a:prstGeom>
          <a:noFill/>
        </p:spPr>
      </p:pic>
      <p:pic>
        <p:nvPicPr>
          <p:cNvPr id="79876" name="Picture 4" descr="C:\Users\asus\Desktop\Ростов на Дону - КидБург -26.10.14 г\IMG_01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2564904"/>
            <a:ext cx="3168352" cy="2376264"/>
          </a:xfrm>
          <a:prstGeom prst="rect">
            <a:avLst/>
          </a:prstGeom>
          <a:noFill/>
        </p:spPr>
      </p:pic>
      <p:pic>
        <p:nvPicPr>
          <p:cNvPr id="79878" name="Picture 6" descr="C:\Users\asus\Desktop\Ростов на Дону - КидБург -26.10.14 г\P10202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9" y="4005064"/>
            <a:ext cx="3168352" cy="2376156"/>
          </a:xfrm>
          <a:prstGeom prst="rect">
            <a:avLst/>
          </a:prstGeom>
          <a:noFill/>
        </p:spPr>
      </p:pic>
      <p:pic>
        <p:nvPicPr>
          <p:cNvPr id="79879" name="Picture 7" descr="C:\Users\asus\Desktop\Ростов на Дону - КидБург -26.10.14 г\P102028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4293096"/>
            <a:ext cx="3096501" cy="2322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0898" name="Picture 2" descr="C:\Users\asus\Desktop\Фото\P10200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3528392" cy="2646175"/>
          </a:xfrm>
          <a:prstGeom prst="rect">
            <a:avLst/>
          </a:prstGeom>
          <a:noFill/>
        </p:spPr>
      </p:pic>
      <p:pic>
        <p:nvPicPr>
          <p:cNvPr id="80899" name="Picture 3" descr="C:\Users\asus\Desktop\Фото\P10201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404664"/>
            <a:ext cx="3660071" cy="2744929"/>
          </a:xfrm>
          <a:prstGeom prst="rect">
            <a:avLst/>
          </a:prstGeom>
          <a:noFill/>
        </p:spPr>
      </p:pic>
      <p:pic>
        <p:nvPicPr>
          <p:cNvPr id="80900" name="Picture 4" descr="C:\Users\asus\Desktop\Фото\P10201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3599" y="3356992"/>
            <a:ext cx="3744586" cy="2808312"/>
          </a:xfrm>
          <a:prstGeom prst="rect">
            <a:avLst/>
          </a:prstGeom>
          <a:noFill/>
        </p:spPr>
      </p:pic>
      <p:pic>
        <p:nvPicPr>
          <p:cNvPr id="80901" name="Picture 5" descr="C:\Users\asus\Desktop\Фото\P10201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429000"/>
            <a:ext cx="3624394" cy="2718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2400" b="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2400" b="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</a:br>
            <a:r>
              <a:rPr lang="ru-RU" sz="240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>Краевой конкурс учебно-исследовательских проектов школьников «Эврика, ЮНИОР» Малой академии наук учащихся Кубани </a:t>
            </a:r>
            <a:br>
              <a:rPr lang="ru-RU" sz="240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</a:br>
            <a:r>
              <a:rPr lang="ru-RU" sz="240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>в 2011-2012 учебном году.</a:t>
            </a:r>
            <a:r>
              <a:rPr lang="ru-RU" sz="2400" b="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2400" b="0" i="1" smtClean="0">
                <a:ln>
                  <a:noFill/>
                </a:ln>
                <a:solidFill>
                  <a:schemeClr val="hlink"/>
                </a:solidFill>
                <a:latin typeface="Arial" charset="0"/>
              </a:rPr>
            </a:br>
            <a:endParaRPr lang="ru-RU" sz="2400" b="0" i="1" smtClean="0">
              <a:ln>
                <a:noFill/>
              </a:ln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Шишкина Полина – тема проекта : «Мой волнистый попугайчик»</a:t>
            </a:r>
          </a:p>
          <a:p>
            <a:pPr algn="ctr">
              <a:buFont typeface="Arial" charset="0"/>
              <a:buNone/>
              <a:defRPr/>
            </a:pPr>
            <a:r>
              <a:rPr lang="ru-RU" sz="18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 место – на муниципальном уровне</a:t>
            </a:r>
          </a:p>
        </p:txBody>
      </p:sp>
      <p:pic>
        <p:nvPicPr>
          <p:cNvPr id="29700" name="Picture 4" descr="IMG_17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2349500"/>
            <a:ext cx="5718175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ЗЕЛЁНАЯ РАМ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ЗЕЛЁНАЯ РАМКА</Template>
  <TotalTime>579</TotalTime>
  <Words>217</Words>
  <Application>Microsoft Office PowerPoint</Application>
  <PresentationFormat>Экран (4:3)</PresentationFormat>
  <Paragraphs>30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Презентация ЗЕЛЁНАЯ РАМКА</vt:lpstr>
      <vt:lpstr>Документ</vt:lpstr>
      <vt:lpstr>Учитель начальных классов МБОУ СОШ № 10 ст. Новопокровской Босенко Зоя Михайловна </vt:lpstr>
      <vt:lpstr>Мой доблестный и неповторимый  4 «А» класс</vt:lpstr>
      <vt:lpstr>Слайд 3</vt:lpstr>
      <vt:lpstr>Слайд 4</vt:lpstr>
      <vt:lpstr>Слайд 5</vt:lpstr>
      <vt:lpstr>Слайд 6</vt:lpstr>
      <vt:lpstr>Слайд 7</vt:lpstr>
      <vt:lpstr>Слайд 8</vt:lpstr>
      <vt:lpstr> Краевой конкурс учебно-исследовательских проектов школьников «Эврика, ЮНИОР» Малой академии наук учащихся Кубани  в 2011-2012 учебном году. </vt:lpstr>
      <vt:lpstr>Немира Арсений – тема проекта: «Разведение породистых кроликов  в домашних условиях» 1 место –  на муниципальном уровне</vt:lpstr>
      <vt:lpstr>Заводный Кирилл – тема проекта: «Этот жужжащий, ползающий, летающий мир» 3 место – на зональном этапе</vt:lpstr>
      <vt:lpstr>Слайд 12</vt:lpstr>
      <vt:lpstr>Краевой конкурс «Семейные экологические проекты»</vt:lpstr>
      <vt:lpstr>Результативность участия учащихся в конкурсах.</vt:lpstr>
      <vt:lpstr>Всероссийский дистанционный марафон «Мир вокруг нас. Птицы»</vt:lpstr>
      <vt:lpstr>Всероссийский дистанционный марафон «Мир вокруг нас. Цветы»</vt:lpstr>
      <vt:lpstr>III Всероссийский дистанционный конкурс «Открытка маме»</vt:lpstr>
      <vt:lpstr>Слайд 18</vt:lpstr>
      <vt:lpstr>Зональный этап IV Краевого фестиваля-конкурса детского самодеятельного творчества  «Адрес детства – Кубань»</vt:lpstr>
      <vt:lpstr>НАЛИЧИЕ  ПУБЛИКАЦИЙ</vt:lpstr>
      <vt:lpstr>РЕГИОНАЛЬНЫЙ  УРОВЕНЬ</vt:lpstr>
      <vt:lpstr>ФЕДЕРАЛЬНЫЙ УРОВЕНЬ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1</cp:lastModifiedBy>
  <cp:revision>13</cp:revision>
  <dcterms:created xsi:type="dcterms:W3CDTF">2011-07-18T07:14:30Z</dcterms:created>
  <dcterms:modified xsi:type="dcterms:W3CDTF">2015-05-05T05:37:20Z</dcterms:modified>
</cp:coreProperties>
</file>