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9" r:id="rId3"/>
    <p:sldId id="260" r:id="rId4"/>
    <p:sldId id="266" r:id="rId5"/>
    <p:sldId id="280" r:id="rId6"/>
    <p:sldId id="281" r:id="rId7"/>
    <p:sldId id="261" r:id="rId8"/>
    <p:sldId id="262" r:id="rId9"/>
    <p:sldId id="271" r:id="rId10"/>
    <p:sldId id="263" r:id="rId11"/>
    <p:sldId id="264" r:id="rId12"/>
    <p:sldId id="265" r:id="rId13"/>
    <p:sldId id="268" r:id="rId14"/>
    <p:sldId id="276" r:id="rId15"/>
    <p:sldId id="272" r:id="rId16"/>
    <p:sldId id="273" r:id="rId17"/>
    <p:sldId id="275" r:id="rId18"/>
    <p:sldId id="277" r:id="rId19"/>
    <p:sldId id="278" r:id="rId20"/>
    <p:sldId id="279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224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8C4FF4-6EE1-4A76-9B8F-B2F594D6C874}" type="datetimeFigureOut">
              <a:rPr lang="ru-RU"/>
              <a:pPr>
                <a:defRPr/>
              </a:pPr>
              <a:t>12.02.2019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7A747-1B53-4B3F-B8D2-D8AB0E128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BD201-5F9C-4593-BEFD-74C971F0B552}" type="datetimeFigureOut">
              <a:rPr lang="ru-RU"/>
              <a:pPr>
                <a:defRPr/>
              </a:pPr>
              <a:t>12.02.2019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2E6F0-797A-404D-B2F0-96032D2C16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A3035-02C7-4538-A480-C6887B19F5A6}" type="datetimeFigureOut">
              <a:rPr lang="ru-RU"/>
              <a:pPr>
                <a:defRPr/>
              </a:pPr>
              <a:t>12.02.2019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8664C-3B03-4311-A452-8E87A1DF2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2DDE1-E9F2-4B50-AB95-1A36B28481DE}" type="datetimeFigureOut">
              <a:rPr lang="ru-RU"/>
              <a:pPr>
                <a:defRPr/>
              </a:pPr>
              <a:t>12.02.2019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7BA6C-DE82-4922-A007-5CB817EE4E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11FA9-72D4-4D0D-AA04-5200C8F96D1C}" type="datetimeFigureOut">
              <a:rPr lang="ru-RU"/>
              <a:pPr>
                <a:defRPr/>
              </a:pPr>
              <a:t>12.02.2019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BFCBB-F7D8-4AD9-B5F9-93687358CA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AA105-3B9A-485F-A7BD-B3B1C1BFF994}" type="datetimeFigureOut">
              <a:rPr lang="ru-RU"/>
              <a:pPr>
                <a:defRPr/>
              </a:pPr>
              <a:t>12.02.2019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17202-91A5-4841-8837-12B3422A9C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3E727-7E97-4B76-A273-97C117DFD6DE}" type="datetimeFigureOut">
              <a:rPr lang="ru-RU"/>
              <a:pPr>
                <a:defRPr/>
              </a:pPr>
              <a:t>12.02.2019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140D1-42AB-456C-B3EB-2E58162D29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FDA9A-A9AF-4522-BA4E-959710ABA8F2}" type="datetimeFigureOut">
              <a:rPr lang="ru-RU"/>
              <a:pPr>
                <a:defRPr/>
              </a:pPr>
              <a:t>12.02.2019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4C3DF-49FF-4AA4-A1AB-8615103FA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C31E6-6AC6-4E62-806B-D0CB1E8C6262}" type="datetimeFigureOut">
              <a:rPr lang="ru-RU"/>
              <a:pPr>
                <a:defRPr/>
              </a:pPr>
              <a:t>12.02.2019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0E188-B191-46AC-99B7-5113417AE6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59BE0-226E-4980-AAF5-F1A9DF7C7AE8}" type="datetimeFigureOut">
              <a:rPr lang="ru-RU"/>
              <a:pPr>
                <a:defRPr/>
              </a:pPr>
              <a:t>12.02.2019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D8319C-EFFD-43A6-A723-9E31BBA50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4FB44-2B3A-4EA5-B708-4FEB9F41BBF1}" type="datetimeFigureOut">
              <a:rPr lang="ru-RU"/>
              <a:pPr>
                <a:defRPr/>
              </a:pPr>
              <a:t>12.02.2019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51498-F984-481A-8E8C-4DDFA9BC91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0_d3a88_7f4a30dc_orig.png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 userDrawn="1"/>
        </p:nvSpPr>
        <p:spPr>
          <a:xfrm>
            <a:off x="285720" y="285728"/>
            <a:ext cx="8572560" cy="6357982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285720" y="6429396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http://img-fotki.yandex.ru/get/9320/16969765.22c/0_8f6e7_6c5fd1e5_M.png"/>
          <p:cNvPicPr>
            <a:picLocks noChangeAspect="1" noChangeArrowheads="1"/>
          </p:cNvPicPr>
          <p:nvPr userDrawn="1"/>
        </p:nvPicPr>
        <p:blipFill>
          <a:blip r:embed="rId14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000760" y="4086224"/>
            <a:ext cx="2857500" cy="2771776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123\Desktop\&#1092;&#1083;&#1077;&#1096;&#1082;&#1072;\&#1040;&#1090;&#1090;&#1077;&#1089;&#1090;&#1072;&#1094;&#1080;&#1103;_&#1055;&#1050;\&#1040;&#1058;&#1058;&#1045;&#1057;&#1058;&#1040;&#1062;&#1048;&#1071;_&#1057;&#1047;&#1044;\&#1092;&#1080;&#1079;&#1080;&#1082;&#1072;\&#1040;&#1092;&#1086;&#1085;&#1090;&#1086;&#1074;&#1086;-%20&#1042;&#1089;&#1103;%20&#1087;&#1088;&#1072;&#1074;&#1076;&#1072;%20&#1086;%20&#1079;&#1077;&#1084;&#1083;&#1077;&#1090;&#1088;&#1103;&#1089;&#1077;&#1085;&#1080;&#1080;%20&#1074;%20&#1058;&#1091;&#1074;&#1077;%2027.12.11.3gp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143116"/>
            <a:ext cx="8143932" cy="1470025"/>
          </a:xfrm>
        </p:spPr>
        <p:txBody>
          <a:bodyPr/>
          <a:lstStyle/>
          <a:p>
            <a:pPr algn="l"/>
            <a:r>
              <a:rPr lang="ru-RU" sz="3600" b="1" dirty="0" smtClean="0">
                <a:latin typeface="Monotype Corsiva" pitchFamily="66" charset="0"/>
              </a:rPr>
              <a:t>«Человек страшится только того, что не знает, знанием побеждается всякий страх»</a:t>
            </a:r>
            <a:r>
              <a:rPr lang="ru-RU" sz="3200" dirty="0" smtClean="0">
                <a:latin typeface="Monotype Corsiva" pitchFamily="66" charset="0"/>
              </a:rPr>
              <a:t/>
            </a:r>
            <a:br>
              <a:rPr lang="ru-RU" sz="3200" dirty="0" smtClean="0">
                <a:latin typeface="Monotype Corsiva" pitchFamily="66" charset="0"/>
              </a:rPr>
            </a:br>
            <a:r>
              <a:rPr lang="ru-RU" sz="3200" dirty="0" smtClean="0">
                <a:latin typeface="Monotype Corsiva" pitchFamily="66" charset="0"/>
              </a:rPr>
              <a:t>                                     </a:t>
            </a:r>
            <a:r>
              <a:rPr lang="ru-RU" sz="2800" dirty="0" err="1" smtClean="0">
                <a:latin typeface="Monotype Corsiva" pitchFamily="66" charset="0"/>
              </a:rPr>
              <a:t>Виссарион</a:t>
            </a:r>
            <a:r>
              <a:rPr lang="ru-RU" sz="2800" dirty="0" smtClean="0">
                <a:latin typeface="Monotype Corsiva" pitchFamily="66" charset="0"/>
              </a:rPr>
              <a:t> Григорьевич Белинский</a:t>
            </a:r>
            <a:endParaRPr lang="ru-RU" sz="28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Основные термины для описания землетрясения.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1"/>
            <a:ext cx="8401080" cy="418625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1) 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Эпицентр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место на поверхности земли под очагом.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Гипоцентр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фокус, источник энергии в недрах Земли, глубина от 5 до 700 км.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Форшоки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предварительные толчки,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Афтершоки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последующие слабые толчки.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 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Интенсивность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величина сотрясений грунта, измеряется в баллах.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b="1" i="1" dirty="0" smtClean="0"/>
              <a:t>Очаг землетрясения</a:t>
            </a:r>
            <a:r>
              <a:rPr lang="ru-RU" dirty="0" smtClean="0"/>
              <a:t> — область возникновения подземного удара в толще земной коры или верхней мантии, являющегося причиной землетрясения.</a:t>
            </a:r>
          </a:p>
          <a:p>
            <a:pPr algn="just"/>
            <a:r>
              <a:rPr lang="ru-RU" dirty="0" smtClean="0"/>
              <a:t> Чтобы найти координаты эпицентра землетрясения, необходимо использовать данные хотя бы двух станций.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Главной характеристикой сейсмических волн является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амплитуда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Величина амплитуды во всем мире измеряется в баллах. Эта шкала была создана в 1935 г. сейсмологом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Чарльзом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Рихтером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(1900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‑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1985) и определялась по ощущениям людей.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501008"/>
            <a:ext cx="8229600" cy="2071702"/>
          </a:xfrm>
        </p:spPr>
        <p:txBody>
          <a:bodyPr/>
          <a:lstStyle/>
          <a:p>
            <a:pPr algn="just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Шкала Рихтера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классификация землетрясений по магнитудам, основанная на оценке энергии сейсмических волн, возникающих при землетрясениях. 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92696"/>
            <a:ext cx="1656184" cy="230425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131840" y="980728"/>
            <a:ext cx="48965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Monotype Corsiva" pitchFamily="66" charset="0"/>
              </a:rPr>
              <a:t>Рихтер Чарльз </a:t>
            </a:r>
            <a:r>
              <a:rPr lang="ru-RU" sz="2800" b="1" dirty="0" err="1" smtClean="0">
                <a:latin typeface="Monotype Corsiva" pitchFamily="66" charset="0"/>
              </a:rPr>
              <a:t>Фрэнсис</a:t>
            </a:r>
            <a:endParaRPr lang="ru-RU" sz="2800" b="1" dirty="0" smtClean="0">
              <a:latin typeface="Monotype Corsiva" pitchFamily="66" charset="0"/>
            </a:endParaRPr>
          </a:p>
          <a:p>
            <a:r>
              <a:rPr lang="ru-RU" sz="2800" b="1" dirty="0" smtClean="0">
                <a:latin typeface="Monotype Corsiva" pitchFamily="66" charset="0"/>
              </a:rPr>
              <a:t>26.04.1900 — 20.04.1985</a:t>
            </a:r>
            <a:endParaRPr lang="ru-RU" sz="28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Наиболее активные животные-предсказатели природных катастроф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226"/>
          <a:stretch>
            <a:fillRect/>
          </a:stretch>
        </p:blipFill>
        <p:spPr bwMode="auto">
          <a:xfrm>
            <a:off x="971600" y="1412776"/>
            <a:ext cx="7272808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3582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 вести себя во время землетрясения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4929198"/>
            <a:ext cx="84621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Если землетрясение началось: </a:t>
            </a:r>
          </a:p>
          <a:p>
            <a:r>
              <a:rPr lang="ru-RU" dirty="0" smtClean="0"/>
              <a:t>1 - при колебании пола не поддавайтесь панике; </a:t>
            </a:r>
            <a:br>
              <a:rPr lang="ru-RU" dirty="0" smtClean="0"/>
            </a:br>
            <a:r>
              <a:rPr lang="ru-RU" dirty="0" smtClean="0"/>
              <a:t>2 - срочно возьмите с собой документы; </a:t>
            </a:r>
            <a:br>
              <a:rPr lang="ru-RU" dirty="0" smtClean="0"/>
            </a:br>
            <a:r>
              <a:rPr lang="ru-RU" dirty="0" smtClean="0"/>
              <a:t>3 - выходите из здания по лестнице, не пользуясь лифтом; </a:t>
            </a:r>
            <a:br>
              <a:rPr lang="ru-RU" dirty="0" smtClean="0"/>
            </a:br>
            <a:r>
              <a:rPr lang="ru-RU" dirty="0" smtClean="0"/>
              <a:t>4 - выходите из населенного пункта по центру улицы, так как здания могут обрушиться</a:t>
            </a:r>
            <a:endParaRPr lang="ru-RU" dirty="0"/>
          </a:p>
        </p:txBody>
      </p:sp>
      <p:pic>
        <p:nvPicPr>
          <p:cNvPr id="5" name="Рисунок 4" descr="Рисунок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836713"/>
            <a:ext cx="5951584" cy="40324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188640"/>
            <a:ext cx="83582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 вести себя во время землетрясения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4365104"/>
            <a:ext cx="82089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Если землетрясение началось неожиданно, когда вы находитесь в помещении: 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dirty="0" smtClean="0"/>
              <a:t>1 - встаньте в дверной проем у внутренней стены; </a:t>
            </a:r>
            <a:br>
              <a:rPr lang="ru-RU" dirty="0" smtClean="0"/>
            </a:br>
            <a:r>
              <a:rPr lang="ru-RU" dirty="0" smtClean="0"/>
              <a:t>2 - при обрушении потолка, спрячьтесь под столом; </a:t>
            </a:r>
            <a:br>
              <a:rPr lang="ru-RU" dirty="0" smtClean="0"/>
            </a:br>
            <a:r>
              <a:rPr lang="ru-RU" dirty="0" smtClean="0"/>
              <a:t>3 - в темноте пользуйтесь фонариком. а не спичками и свечами; </a:t>
            </a:r>
            <a:br>
              <a:rPr lang="ru-RU" dirty="0" smtClean="0"/>
            </a:br>
            <a:r>
              <a:rPr lang="ru-RU" dirty="0" smtClean="0"/>
              <a:t>4 - по лестнице подъезда спускайтесь, спиной прижимаясь к стене; </a:t>
            </a:r>
            <a:br>
              <a:rPr lang="ru-RU" dirty="0" smtClean="0"/>
            </a:br>
            <a:r>
              <a:rPr lang="ru-RU" dirty="0" smtClean="0"/>
              <a:t>5 - на улице старайтесь выбираться через боковые улицы в стороне от бегущей в панике толпы.</a:t>
            </a:r>
            <a:endParaRPr lang="ru-RU" dirty="0"/>
          </a:p>
        </p:txBody>
      </p:sp>
      <p:pic>
        <p:nvPicPr>
          <p:cNvPr id="6" name="Рисунок 5" descr="Рисунок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764705"/>
            <a:ext cx="5236064" cy="3672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48680"/>
            <a:ext cx="83582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Если вы вынужденно остались в помещении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79912" y="1484784"/>
            <a:ext cx="471490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Станьте в безопасном месте: у внутренней стены, в углу, во внутреннем стенном проеме или у несущей опоры, потому что главная опасность исходит от падения боковых стен дома, потолков, люстр. </a:t>
            </a:r>
          </a:p>
          <a:p>
            <a:endParaRPr lang="ru-RU" dirty="0" smtClean="0"/>
          </a:p>
          <a:p>
            <a:r>
              <a:rPr lang="ru-RU" dirty="0" smtClean="0"/>
              <a:t>Если возможно, до обрушения потолка спрячьтесь под стол - он защитит вас от падающих предметов и обломков. </a:t>
            </a:r>
          </a:p>
          <a:p>
            <a:endParaRPr lang="ru-RU" dirty="0" smtClean="0"/>
          </a:p>
          <a:p>
            <a:r>
              <a:rPr lang="ru-RU" dirty="0" smtClean="0"/>
              <a:t>Держитесь подальше от окон и тяжелой мебели, не пользуйтесь спичками и др. - при утечке газа возможен пожар.</a:t>
            </a:r>
            <a:endParaRPr lang="ru-RU" dirty="0"/>
          </a:p>
        </p:txBody>
      </p:sp>
      <p:pic>
        <p:nvPicPr>
          <p:cNvPr id="5" name="Рисунок 4" descr="Рисунок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700808"/>
            <a:ext cx="2857500" cy="197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404664"/>
            <a:ext cx="3816424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Monotype Corsiva" pitchFamily="66" charset="0"/>
              </a:rPr>
              <a:t>Практическое задание</a:t>
            </a:r>
            <a:r>
              <a:rPr lang="ru-RU" dirty="0" smtClean="0"/>
              <a:t>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Определить эпицентр землетрясения, которое реально произошло в Новой Зеландии 13 февраля 1973 г.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Станция 1 в Веллингтоне дала расстояние R2=225 км, станция 2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Нейпире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R2=120 км, станция 3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Таранаке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R3=215 км.</a:t>
            </a:r>
          </a:p>
          <a:p>
            <a:pPr algn="ctr"/>
            <a:endParaRPr lang="ru-RU" dirty="0"/>
          </a:p>
        </p:txBody>
      </p:sp>
      <p:pic>
        <p:nvPicPr>
          <p:cNvPr id="4" name="Рисунок 3" descr="Рис.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340768"/>
            <a:ext cx="3672408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827584" y="2121242"/>
            <a:ext cx="748883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Домашнее задание.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§23 ,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№№109,110  стр.139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340768"/>
            <a:ext cx="7772400" cy="1470025"/>
          </a:xfrm>
        </p:spPr>
        <p:txBody>
          <a:bodyPr>
            <a:noAutofit/>
          </a:bodyPr>
          <a:lstStyle/>
          <a:p>
            <a:r>
              <a:rPr lang="ru-RU" sz="8000" dirty="0" smtClean="0">
                <a:latin typeface="Monotype Corsiva" pitchFamily="66" charset="0"/>
              </a:rPr>
              <a:t>Тема: </a:t>
            </a:r>
            <a:r>
              <a:rPr lang="ru-RU" sz="8000" dirty="0" smtClean="0">
                <a:latin typeface="Monotype Corsiva" pitchFamily="66" charset="0"/>
              </a:rPr>
              <a:t>Механические волны</a:t>
            </a:r>
            <a:endParaRPr lang="ru-RU" sz="8000" dirty="0">
              <a:latin typeface="Monotype Corsiva" pitchFamily="66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23528" y="548680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z="2000" smtClean="0">
                <a:latin typeface="Times New Roman" pitchFamily="18" charset="0"/>
                <a:cs typeface="Times New Roman" pitchFamily="18" charset="0"/>
              </a:rPr>
              <a:pPr/>
              <a:t>12.02.2019</a:t>
            </a:fld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214678" y="6215082"/>
            <a:ext cx="2895600" cy="365125"/>
          </a:xfrm>
        </p:spPr>
        <p:txBody>
          <a:bodyPr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 класс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611560" y="2122984"/>
            <a:ext cx="7992888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•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Я сегодня на уроке открыл для себя…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• Мне понравилось на уроке то, что…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• На уроке меня порадовало…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• Я удовлетворён своей работой, потому что…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404664"/>
            <a:ext cx="77048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Оценим свою работу на сегодняшнем уроке. Прислушайтесь к себе, своему внутреннему состоянию и продолжите любое из предложений.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500042"/>
            <a:ext cx="842968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0663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Определите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пропущенные слова.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-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возмущения, распространяющиеся в различных средах благодаря действию  в них сил упругости.                   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Начальное возмущение среды , приводящее к появлению в ней волны, вызывается действием в ней  какого-либо инородного тела называемого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Волна, в которой частицы среды колеблются вдоль направления ее распространения, называется </a:t>
            </a:r>
            <a:r>
              <a:rPr lang="ru-RU" sz="2400" dirty="0" smtClean="0">
                <a:latin typeface="Calibri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Волна, в которой частицы среды колеблются поперек направления ее распространения, называется </a:t>
            </a:r>
            <a:r>
              <a:rPr lang="ru-RU" sz="2400" dirty="0" smtClean="0">
                <a:latin typeface="Calibri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Расстояние, на которое распространяется волна за время, равное периоду колебаний в ней называется </a:t>
            </a:r>
            <a:r>
              <a:rPr lang="ru-RU" sz="2400" dirty="0" smtClean="0">
                <a:latin typeface="Calibri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Какие из следующих характеристик волны изменяются при переходе волны из одной среды в другую: а) частота; б) период; в) скорость; г) длина волны?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928670"/>
            <a:ext cx="20026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Упругие волны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57752" y="2714620"/>
            <a:ext cx="27146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источником волны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16" y="3429000"/>
            <a:ext cx="18573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продольной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8016" y="4214818"/>
            <a:ext cx="163006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поперечной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15140" y="4929198"/>
            <a:ext cx="19051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длиной волны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5008" y="6072206"/>
            <a:ext cx="326172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Скорость и длина волны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hysics.nad.ru/Physics/Wavelon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428604"/>
            <a:ext cx="2071702" cy="13573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29058" y="785794"/>
            <a:ext cx="3132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Продольные волны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physics.nad.ru/Physics/Wavetr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2000240"/>
            <a:ext cx="2000264" cy="142876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929058" y="2285992"/>
            <a:ext cx="31245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Поперечные волны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http://physics.nad.ru/Physics/Wavecirc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3714752"/>
            <a:ext cx="2071702" cy="135732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786182" y="3857628"/>
            <a:ext cx="50006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Наложение продольной и поперечной волн равной амплитуды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2" name="Picture 8" descr="http://physics.nad.ru/Physics/Wavewa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5143512"/>
            <a:ext cx="2000264" cy="135732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786182" y="5500702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Волны на поверхности жидкости – 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поверхностные волны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 cstate="print"/>
          <a:srcRect t="3117"/>
          <a:stretch>
            <a:fillRect/>
          </a:stretch>
        </p:blipFill>
        <p:spPr bwMode="auto">
          <a:xfrm>
            <a:off x="0" y="269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457200" y="188913"/>
            <a:ext cx="8291513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Последствия катастрофического землетрясения в Сан-Франциско, </a:t>
            </a:r>
            <a:r>
              <a:rPr lang="en-US" sz="32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США в 1906 году.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0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Афонтово- Вся правда о землетрясении в Туве 27.12.11.3gp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843808" y="2132856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32913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Сейсмические волны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это волны, распространяющиеся в Земле от очагов землетрясений или каких-либо мощных взрывов. </a:t>
            </a:r>
          </a:p>
          <a:p>
            <a:pPr lvl="0"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Скорость продольных волн достигает примерно 10 км/с, а поперечных волн – 5 км/с. </a:t>
            </a:r>
          </a:p>
          <a:p>
            <a:pPr algn="just"/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ligis.ru/effects/technics/251/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57166"/>
            <a:ext cx="7286676" cy="54292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86116" y="6000768"/>
            <a:ext cx="26028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Сейсмограф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95288" y="260350"/>
            <a:ext cx="8424862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omic Sans MS" pitchFamily="66" charset="0"/>
              </a:rPr>
              <a:t>Наиболее популярной шкалой для оценки энергии землетрясений является локальная </a:t>
            </a:r>
            <a:r>
              <a:rPr lang="ru-RU" sz="2800" b="1" u="sng">
                <a:solidFill>
                  <a:srgbClr val="FFFF00"/>
                </a:solidFill>
                <a:latin typeface="Comic Sans MS" pitchFamily="66" charset="0"/>
              </a:rPr>
              <a:t>шкала магнитуд Рихтера.</a:t>
            </a:r>
          </a:p>
        </p:txBody>
      </p:sp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6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557</Words>
  <Application>Microsoft Office PowerPoint</Application>
  <PresentationFormat>Экран (4:3)</PresentationFormat>
  <Paragraphs>60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«Человек страшится только того, что не знает, знанием побеждается всякий страх»                                      Виссарион Григорьевич Белинский</vt:lpstr>
      <vt:lpstr>Тема: Механические волны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Основные термины для описания землетрясения.</vt:lpstr>
      <vt:lpstr>Слайд 11</vt:lpstr>
      <vt:lpstr>Слайд 12</vt:lpstr>
      <vt:lpstr>Слайд 13</vt:lpstr>
      <vt:lpstr>Наиболее активные животные-предсказатели природных катастроф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123</cp:lastModifiedBy>
  <cp:revision>45</cp:revision>
  <dcterms:created xsi:type="dcterms:W3CDTF">2014-06-24T15:51:35Z</dcterms:created>
  <dcterms:modified xsi:type="dcterms:W3CDTF">2019-02-11T18:42:27Z</dcterms:modified>
</cp:coreProperties>
</file>