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59" r:id="rId6"/>
    <p:sldId id="264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97" autoAdjust="0"/>
    <p:restoredTop sz="94660"/>
  </p:normalViewPr>
  <p:slideViewPr>
    <p:cSldViewPr>
      <p:cViewPr>
        <p:scale>
          <a:sx n="100" d="100"/>
          <a:sy n="100" d="100"/>
        </p:scale>
        <p:origin x="-660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F7017CA-39CB-4803-9499-0ACFA0C5C9D4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064ED81-5DE0-4A34-827A-25A0DD9ED5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95536" y="171424"/>
            <a:ext cx="8568951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ема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урока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 Двигатель внутреннего сгорания».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урока: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Изучить устройство, принцип действия и назначение тепловых машин на примере двигателя внутреннего сгорания.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23528" y="151619"/>
            <a:ext cx="8143932" cy="723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Актуализация знаний: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Вспомним предыдущие изученные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темы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которые нам помогут лучше и быстрее понять новую тему: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1.Какие виды механической энергии мы изучили?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2.Что называют внутренней энергией?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3.От чего зависит внутренняя энергия?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4.Какими способами можно изменить внутреннюю энергию? 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404664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Изучение нового материала:</a:t>
            </a:r>
          </a:p>
          <a:p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Запасы внутренней энергии огромны. Очень важно умело и грамотно использовать её запасы, содержащиеся в топливе.</a:t>
            </a:r>
            <a:b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Использовать внутреннюю энергию – значит совершить за счёт неё полезную работу.</a:t>
            </a:r>
            <a:b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Для того, чтобы понять как это сделать, рассмотрим на примере ДВС.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620688"/>
            <a:ext cx="8208912" cy="5472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 </a:t>
            </a:r>
            <a:r>
              <a:rPr lang="ru-RU" sz="1400" dirty="0" smtClean="0"/>
              <a:t> 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Учебная видео лекция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демонстрацией устройства и принципа действия двигателя внутреннего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сгорания. Применение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тепловых двигателей чрезвычайно разнообразно. Они приводят в движение самолеты, ракеты, тепловозы, паровозы, наземный и водный транспорт. В настоящее время наибольшее распространение имеют двигатели внутреннего сгорания. Остановимся на них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    В ДВС топливо сгорает прямо в цилиндре, внутри самого двигателя. Поэтому он и называется двигателем внутреннего сгорания.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    Работают они на жидком топливе или горючем газе.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    Двигатель состоит из цилиндра, в котором перемещается поршень, соединенный при помощи шатуна с коленчатым валом.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    В верхней части цилиндра имеется два клапана, которые при работе двигателя автоматически открываются и закрываются в нужные моменты. Через первый клапан (впускной) поступает горючая смесь, которая воспламеняется с помощью свечи, а через второй клапан (выпускной) выпускаются отработавшие газы.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    В цилиндре периодически происходит сгорание горючей смеси, состоящей из паров бензина и воздуха (температура достигает 1600-1800оС).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    Давление на поршень резко возрастает. Расширяясь, газы толкают поршень, а вместе с ним и коленчатый вал, совершая при этом механическую работу. При этом они охлаждаются, т.к. часть их внутренней энергии превращается в механическую.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    Крайние положения поршня в цилиндре называют мертвыми точками. Расстояние, проходимое поршнем от одной мертвой точки до другой, называют ходом поршня. Ход поршня называют еще тактом. Поэтому двигатели называют четырехтактным.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23528" y="242765"/>
            <a:ext cx="8568952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Такты двигателя внутреннего сгорания: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Впуск.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Сжатие.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Рабочий ход.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Выпуск.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Не во всех двигателях есть свеча для воспламенения рабочей смеси. В дизельных двигателях воспламенение происходит за счет резкого сжатия воздуха в цилиндре.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Двигатель Дизеля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Немецкий инженер Р. Дизель в 1897 г. изобрёл двигатель, в котором сжимали воздух и в момент максимального сжатия в камеру сгорания при помощи форсунки делали впрыск топлива. Далее раскалённые газы перемещали поршень, и происходило преобразование внутренней энергии в механическую. В двигателе внутреннего сгорания есть карбюратор, при помощи которого образуется горючая смесь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смесь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бензина с воздухом). В двигателе Дизеля нет карбюратора.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КПД дизельных двигателей достигает 35 – 44 %, а у двигателя внутреннего сгорания КПД не превышает 25 – 32 %. Дизельные двигатели нашли широкое применение в тракторах, большегрузных машинах, на кораблях, передвижных электростанциях.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052736"/>
            <a:ext cx="76328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Выводы:</a:t>
            </a:r>
            <a:endParaRPr lang="ru-RU" sz="3200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Тепловая машина преобразует внутреннюю энергию пара (газа) в механическую энергию.</a:t>
            </a:r>
            <a:endParaRPr lang="ru-RU" sz="3200" dirty="0" smtClean="0">
              <a:solidFill>
                <a:srgbClr val="FFFF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работы тепловой машины необходима повторяемость (цикличность) процесса.</a:t>
            </a:r>
            <a:endParaRPr lang="ru-RU" sz="3200" dirty="0" smtClean="0">
              <a:solidFill>
                <a:srgbClr val="FFFF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Тепловые машины являются основой механизации производства и быта.</a:t>
            </a:r>
            <a:endParaRPr lang="ru-RU" sz="3200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83568" y="205333"/>
            <a:ext cx="79208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Закрепление нового материала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проверка знаний с помощью карточек – заданий.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КАРТОЧКА №1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изображении ДВС подписать его устройство.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5" name="Рисунок 6" descr="http://festival.1september.ru:8080/articles/572471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348880"/>
            <a:ext cx="1331640" cy="3524181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417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971600" y="314073"/>
            <a:ext cx="7416824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КАРТОЧКА №2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Даны рисунки всех тактов ДВС. Необходимо подписать названия тактов.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FF00"/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1                  2                        3                  4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9457" name="Рисунок 7" descr="http://festival.1september.ru:8080/articles/572471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708920"/>
            <a:ext cx="5486400" cy="3429000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3886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83568" y="472897"/>
            <a:ext cx="7200800" cy="280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§ 22. Вопросы к параграфу.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128</TotalTime>
  <Words>91</Words>
  <Application>Microsoft Office PowerPoint</Application>
  <PresentationFormat>Экран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ФБУ ИК-5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Юзер ПК</dc:creator>
  <cp:lastModifiedBy>Юзер ПК</cp:lastModifiedBy>
  <cp:revision>18</cp:revision>
  <dcterms:created xsi:type="dcterms:W3CDTF">2011-12-01T10:10:58Z</dcterms:created>
  <dcterms:modified xsi:type="dcterms:W3CDTF">2011-12-23T07:13:44Z</dcterms:modified>
</cp:coreProperties>
</file>