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58" r:id="rId4"/>
    <p:sldId id="275" r:id="rId5"/>
    <p:sldId id="259" r:id="rId6"/>
    <p:sldId id="260" r:id="rId7"/>
    <p:sldId id="263" r:id="rId8"/>
    <p:sldId id="261" r:id="rId9"/>
    <p:sldId id="266" r:id="rId10"/>
    <p:sldId id="262" r:id="rId11"/>
    <p:sldId id="265" r:id="rId12"/>
    <p:sldId id="268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74" r:id="rId21"/>
    <p:sldId id="269" r:id="rId22"/>
    <p:sldId id="270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46B5BBD-6F7C-4327-B4F6-95AB94DDB48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6769B14-D742-48F9-8027-FEF38BAF0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Mamontyonok_-_Mamontyonok_(iPlayer.fm).mp3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Fiksiki_fixiki.ru_-_Fiksiki_fiksiton_(iPlayer.fm).mp3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&#1091;&#1075;&#1072;&#1076;&#1072;&#1081;%20&#1084;&#1077;&#1083;&#1086;&#1076;&#1080;&#1102;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Masha_iz_m_f_Masha_i_Medved_-_Tema_Masha_i_Medved_(iPlayer.fm).mp3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antoshka.mp3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76;&#1083;&#1103;%20&#1089;&#1072;&#1081;&#1090;&#1072;\&#1082;&#1083;.%20&#1095;&#1072;&#1089;%20&#1087;&#1086;%20&#1101;&#1089;&#1090;&#1077;&#1090;&#1080;&#1095;&#1077;&#1089;&#1082;&#1086;&#1084;&#1091;%20&#1074;&#1086;&#1089;&#1087;&#1080;&#1090;&#1072;&#1085;&#1080;&#1102;%20&#1076;&#1083;&#1103;%202%20&#1082;&#1083;\&#1082;&#1083;.%20&#1095;&#1072;&#1089;%20&#1087;&#1086;%20&#1101;&#1089;&#1090;&#1077;&#1090;&#1080;&#1095;&#1077;&#1089;&#1082;&#1086;&#1084;&#1091;%20&#1074;&#1086;&#1089;&#1087;&#1080;&#1090;&#1072;&#1085;&#1080;&#1102;%20&#1076;&#1083;&#1103;%202%20&#1082;&#1083;\smeSHARiki_-_URRRRRRRRRA_moi_lyubimye_SMESHARIKI_(iPlayer.fm)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photolife.do.am/_nw/1/s50114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User\Desktop\mdm_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Mamontyonok_-_Mamontyono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47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11_mult19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Fiksiki_fixiki.ru_-_Fiksiki_fiksiton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tumblr_nbuhvfIq3L1tldx7zo6_12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928670"/>
            <a:ext cx="52149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Ящик на коленях пляшет –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 поёт, то горько плачет. </a:t>
            </a:r>
          </a:p>
        </p:txBody>
      </p:sp>
      <p:pic>
        <p:nvPicPr>
          <p:cNvPr id="33793" name="Picture 1" descr="C:\Users\User\Desktop\eBgIq4rDnZ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3071810"/>
            <a:ext cx="3127987" cy="250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14348" y="928670"/>
            <a:ext cx="5214974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Удовольствие для Васи –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Поиграть на контрабасе,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для Сани и для Вани	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Постучать на  … 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User\Desktop\0_11a1bc_122c316c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643314"/>
            <a:ext cx="3947272" cy="2538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48577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стою на трех ногах,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Ноги в черных сапогах,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Зубы черные, педаль.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Называюсь я 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C:\Users\User\Desktop\Piano-Lessons-Belsize-Park-Kilburn-Willesden-Gre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2857496"/>
            <a:ext cx="5572164" cy="3427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412790"/>
            <a:ext cx="60722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Хороводом мы пойдем,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Песню громче запоем.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Забренчит нам, угадай-ка,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Веселушка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C:\Users\User\Desktop\i (6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3857628"/>
            <a:ext cx="3324225" cy="2047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259175"/>
            <a:ext cx="62150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Приложил к губам я трубку –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Полилась по лесу трель,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Инструмент тот очень хрупкий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Называется 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C:\Users\User\Desktop\blok-fleita_aay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4143380"/>
            <a:ext cx="5715000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64294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Шести- и семиструнная,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Легка и хороша.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необходимая,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Ничем не заменимая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походе у костра.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C:\Users\User\Desktop\i (7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643314"/>
            <a:ext cx="3143250" cy="2047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857232"/>
            <a:ext cx="57864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гармони он родился,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пианино подружился.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и на баян похож.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его ты назовёшь?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C:\Users\User\Desktop\i (5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3643314"/>
            <a:ext cx="3076575" cy="2047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Documents\Новая папка (2)\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6665" y="0"/>
            <a:ext cx="989653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848245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1275"/>
            <a:ext cx="9143999" cy="677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Fantasy-art-fairy-castle_1772x12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4468" y="0"/>
            <a:ext cx="945177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43240" y="5500702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1571612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35743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143248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3929066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4714884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785794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78579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78579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78579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000496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72264" y="157161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5984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857752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715008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72264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429520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286744" y="2357430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285984" y="3143248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000496" y="3143248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000496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857752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715008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572264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429520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286744" y="3929066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000496" y="471488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857752" y="471488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5008" y="471488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471488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428728" y="4714884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285984" y="550070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428728" y="5500702"/>
            <a:ext cx="857256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42910" y="5500702"/>
            <a:ext cx="785818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0" y="5500702"/>
            <a:ext cx="714348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143240" y="500042"/>
            <a:ext cx="3643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71472" y="1285860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а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 а  л 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428728" y="2071678"/>
            <a:ext cx="7715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а 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  л  а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к 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500298" y="2786058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225392" y="3571876"/>
            <a:ext cx="59186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ж е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428728" y="4357694"/>
            <a:ext cx="50898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е  в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0" y="5214950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е  с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preview.mp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36" y="0"/>
            <a:ext cx="9207568" cy="6858000"/>
          </a:xfrm>
          <a:prstGeom prst="rect">
            <a:avLst/>
          </a:prstGeom>
          <a:noFill/>
        </p:spPr>
      </p:pic>
      <p:pic>
        <p:nvPicPr>
          <p:cNvPr id="3" name="угадай мелоди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slid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Masha_iz_m_f_Masha_i_Medved_-_Tema_Masha_i_Medved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8155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antosh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1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J_0T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smeSHARiki_-_URRRRRRRRRA_moi_lyubimye_SMESHARIKI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4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229</TotalTime>
  <Words>158</Words>
  <Application>Microsoft Office PowerPoint</Application>
  <PresentationFormat>Экран (4:3)</PresentationFormat>
  <Paragraphs>36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23</cp:revision>
  <dcterms:created xsi:type="dcterms:W3CDTF">2016-04-01T05:03:04Z</dcterms:created>
  <dcterms:modified xsi:type="dcterms:W3CDTF">2017-05-03T10:26:33Z</dcterms:modified>
</cp:coreProperties>
</file>