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0" r:id="rId5"/>
    <p:sldId id="265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user\AppData\Local\Temp\Rar$DIa0.242\2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http://www.rusidea.org/picts/kalendar/Prishv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88640"/>
            <a:ext cx="4680520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user\AppData\Local\Temp\Rar$DIa0.242\2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ekskluziv-smi.ru/wp-content/uploads/2016/03/Prichvin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548680"/>
            <a:ext cx="5123154" cy="5544616"/>
          </a:xfrm>
          <a:prstGeom prst="rect">
            <a:avLst/>
          </a:prstGeom>
          <a:noFill/>
        </p:spPr>
      </p:pic>
      <p:pic>
        <p:nvPicPr>
          <p:cNvPr id="8" name="Picture 2" descr="http://www.quotat.info/wp-content/uploads/2010/08/44-%D0%9F%D1%80%D0%B8%D1%88%D0%B2%D0%B8%D0%B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521296"/>
            <a:ext cx="6048672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ekskluziv-smi.ru/wp-content/uploads/2016/03/Prichvin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548680"/>
            <a:ext cx="5123154" cy="5544616"/>
          </a:xfrm>
          <a:prstGeom prst="rect">
            <a:avLst/>
          </a:prstGeom>
          <a:noFill/>
        </p:spPr>
      </p:pic>
      <p:pic>
        <p:nvPicPr>
          <p:cNvPr id="7" name="Picture 2" descr="C:\Users\user\AppData\Local\Temp\Rar$DIa0.242\2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http://img1.liveinternet.ru/images/attach/c/8/101/172/101172503_1422prishvin_m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628800"/>
            <a:ext cx="6768752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kladraz.ru/upload/blogs2/2016/3/12023_cbbeec0740ed35acb347cfcd1e8ace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ic.pics.livejournal.com/galyagorshenina/52268261/676368/676368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1"/>
            <a:ext cx="939653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user\AppData\Local\Temp\Rar$DIa0.242\2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ekskluziv-smi.ru/wp-content/uploads/2016/03/Prichvin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548680"/>
            <a:ext cx="5123154" cy="5544616"/>
          </a:xfrm>
          <a:prstGeom prst="rect">
            <a:avLst/>
          </a:prstGeom>
          <a:noFill/>
        </p:spPr>
      </p:pic>
      <p:pic>
        <p:nvPicPr>
          <p:cNvPr id="6" name="Picture 2" descr="C:\Users\user\AppData\Local\Temp\Rar$DIa0.242\2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C:\Users\user\AppData\Local\Temp\Rar$DIa0.242\2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C:\Users\user\AppData\Local\Temp\Rar$DIa0.242\2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720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2" descr="C:\Users\user\AppData\Local\Temp\Rar$DIa0.242\2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Ирина</cp:lastModifiedBy>
  <cp:revision>15</cp:revision>
  <dcterms:created xsi:type="dcterms:W3CDTF">2016-04-13T22:08:07Z</dcterms:created>
  <dcterms:modified xsi:type="dcterms:W3CDTF">2016-04-14T04:57:47Z</dcterms:modified>
</cp:coreProperties>
</file>