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64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F16B9-164D-4829-A925-9487C687FC1C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24B97-83F2-45BB-9D3F-5A1B5A24F5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58D60-44C7-4B37-94C7-D66258294CB1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4D9AF-99E9-4AC9-9EC1-34FD217286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BF3A0-9323-4371-8A21-514C5C15A9AA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CF17F-42BE-452E-B37E-B782FD7B24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7D961-6574-4D95-B9F6-8CA86EF62491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1AFD2-9AD1-4557-B4F7-95C55EA832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7F98F-DFF2-43C9-9FC8-4E407B18CB21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17F38-7A96-4361-A524-E8D8F8DA8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0CA23-F78F-4D07-A05A-472D4BEBB095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996B5-F6BF-49D7-A732-73FF2E176C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98A63-1086-4F85-B2BA-19CE453F0BE5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7575A-FD86-4FB7-8456-63369C417E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29BB3-E5FE-4918-971E-B6DD6016DEAE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6F-57B6-4FE3-82B5-02EEF92F25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C7B9B-5584-4095-958D-E1270DD6F1DC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46A4A-4795-4D3F-B55E-88CE3D8C16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E050C-DDC9-4AD3-975C-7CE62862DEEC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17F66-48D8-4490-8CE1-E2B962F22B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C9669-B586-4DC2-898C-EEEDB5C5A3F3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E4449-3C80-49A6-A69F-C29C27DF60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21837EA-9B8E-4338-A0A5-5EDE61E6EF36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728E89C-8357-421E-BCC9-4C550272B5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>
    <p:dissolv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artnow.ru/img/625000/625933.jpg" TargetMode="External"/><Relationship Id="rId2" Type="http://schemas.openxmlformats.org/officeDocument/2006/relationships/hyperlink" Target="http://ksar.me/wordpress/wp-content/themes/eGallery/phpThumb/phpThumb.php?src=/home/ksarme96/public_html/galleries/vector/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ixelbrush.ru/uploads/posts/2008-12/1229861531_theatre_curtain.jpg" TargetMode="External"/><Relationship Id="rId5" Type="http://schemas.openxmlformats.org/officeDocument/2006/relationships/hyperlink" Target="http://www.fullhdoboi.ru/_ph/19/2/53721299.jpg" TargetMode="External"/><Relationship Id="rId4" Type="http://schemas.openxmlformats.org/officeDocument/2006/relationships/hyperlink" Target="http://rybakow.com/painting/cvetocnaya_polyana_cvetov_297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23850" y="4046538"/>
            <a:ext cx="8424863" cy="2062162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r"/>
            <a:r>
              <a:rPr lang="ru-RU" sz="32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Устинова Ольга Леонидовна.</a:t>
            </a:r>
            <a:endParaRPr lang="ru-RU" sz="3200">
              <a:solidFill>
                <a:schemeClr val="tx1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algn="r" eaLnBrk="0" hangingPunct="0"/>
            <a:r>
              <a:rPr lang="ru-RU" sz="32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 1 квалификационной категории,</a:t>
            </a:r>
            <a:endParaRPr lang="ru-RU" sz="320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algn="r" eaLnBrk="0" hangingPunct="0"/>
            <a:r>
              <a:rPr lang="ru-RU" sz="3200">
                <a:solidFill>
                  <a:schemeClr val="tx1"/>
                </a:solidFill>
                <a:latin typeface="Times New Roman" pitchFamily="18" charset="0"/>
              </a:rPr>
              <a:t>МБДОУ </a:t>
            </a:r>
            <a:r>
              <a:rPr lang="ru-RU" sz="3200">
                <a:solidFill>
                  <a:schemeClr val="tx1"/>
                </a:solidFill>
              </a:rPr>
              <a:t>«</a:t>
            </a:r>
            <a:r>
              <a:rPr lang="ru-RU" sz="3200">
                <a:solidFill>
                  <a:schemeClr val="tx1"/>
                </a:solidFill>
                <a:latin typeface="Times New Roman" pitchFamily="18" charset="0"/>
              </a:rPr>
              <a:t>Детский сад № 32</a:t>
            </a:r>
            <a:r>
              <a:rPr lang="ru-RU" sz="3200">
                <a:solidFill>
                  <a:schemeClr val="tx1"/>
                </a:solidFill>
              </a:rPr>
              <a:t>»</a:t>
            </a:r>
            <a:r>
              <a:rPr lang="ru-RU" sz="3200">
                <a:solidFill>
                  <a:schemeClr val="tx1"/>
                </a:solidFill>
                <a:latin typeface="Times New Roman" pitchFamily="18" charset="0"/>
              </a:rPr>
              <a:t> город Лысьва Пермский край.</a:t>
            </a:r>
            <a:endParaRPr lang="ru-RU" sz="32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611188" y="260350"/>
            <a:ext cx="8208962" cy="335597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6600" b="1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66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Путешествие в страну сказок</a:t>
            </a:r>
            <a:r>
              <a:rPr lang="ru-RU" sz="6600" b="1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»</a:t>
            </a: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(занятие для детей второй младшей группы)</a:t>
            </a: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" descr="1229861531_theatre_curtai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8497888" cy="584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" descr="2445484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34938"/>
            <a:ext cx="8640763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рямоугольник 2"/>
          <p:cNvSpPr>
            <a:spLocks noChangeArrowheads="1"/>
          </p:cNvSpPr>
          <p:nvPr/>
        </p:nvSpPr>
        <p:spPr bwMode="auto">
          <a:xfrm>
            <a:off x="0" y="260350"/>
            <a:ext cx="8893175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>
                <a:latin typeface="Calibri" pitchFamily="34" charset="0"/>
              </a:rPr>
              <a:t> </a:t>
            </a:r>
            <a:r>
              <a:rPr lang="en-US">
                <a:latin typeface="Calibri" pitchFamily="34" charset="0"/>
                <a:hlinkClick r:id="rId2"/>
              </a:rPr>
              <a:t>http://ksar.me/wordpress/wp-content/themes/eGallery/phpThumb/phpThumb.php?src=/home/ksarme96/public_html/galleries/vector/2.jpg</a:t>
            </a:r>
            <a:endParaRPr lang="ru-RU"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en-US">
                <a:latin typeface="Calibri" pitchFamily="34" charset="0"/>
                <a:hlinkClick r:id="rId3"/>
              </a:rPr>
              <a:t>http://artnow.ru/img/625000/625933.jpg</a:t>
            </a:r>
            <a:endParaRPr lang="ru-RU"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en-US">
                <a:latin typeface="Calibri" pitchFamily="34" charset="0"/>
                <a:hlinkClick r:id="rId4"/>
              </a:rPr>
              <a:t>http://rybakow.com/painting/cvetocnaya_polyana_cvetov_297.jpg</a:t>
            </a:r>
            <a:endParaRPr lang="ru-RU"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en-US">
                <a:latin typeface="Calibri" pitchFamily="34" charset="0"/>
                <a:hlinkClick r:id="rId5"/>
              </a:rPr>
              <a:t>http://www.fullhdoboi.ru/_ph/19/2/53721299.jpg</a:t>
            </a:r>
            <a:endParaRPr lang="ru-RU"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en-US">
                <a:latin typeface="Calibri" pitchFamily="34" charset="0"/>
                <a:hlinkClick r:id="rId6"/>
              </a:rPr>
              <a:t>http://pixelbrush.ru/uploads/posts/2008-12/1229861531_theatre_curtain.jpg</a:t>
            </a:r>
            <a:endParaRPr lang="ru-RU"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en-US" u="sng">
                <a:solidFill>
                  <a:srgbClr val="0033CC"/>
                </a:solidFill>
                <a:latin typeface="Calibri" pitchFamily="34" charset="0"/>
              </a:rPr>
              <a:t>http://go.mail.ru/search_images?rch=l&amp;type=all&amp;is=0&amp;q=%D0%B4%D0%B5%D1%82%D1%81%D0%BA%D0%B8%D0%B5+%D0%BA%D0%BD%D0%B8%D0%B3%D0%B8+%D0%BA%D0%B0%D1%80%D1%82%D0%B8%D0%BD%D0%BA%D0%B8&amp;us=13&amp;usln=1#w=600&amp;h=450&amp;s=55659&amp;pic=http%3A%2F%2Fi4.otzovik.com%2F2012%2F09%2F13%2F266062%2Fimg%2F24454846.jpg&amp;page=http%3A%2F%2Fotzovik.com%2Freview_266062.html&amp;descr=%D0%9C%D0%B0%D0%B3%D0%B0%D0%B7%D0%B8%D0%BD%20%3Cb%3E%D0%94%D0%B5%D1%82%D1%81%D0%BA%D0%B8%D0%B9%3C%2Fb%3E%20%D0%BC%D0%B8%D1%80%20(%D0%A0%D0%BE%D1%81%D1%81%D0%B8%D1%8F%2C%20%D0%A1%D0%B0%D1%80%D0%B0%D1%82%D0%BE%D0%B2)%20%D1%84%D0%BE%D1%82%D0%BE%20%7C</a:t>
            </a:r>
            <a:endParaRPr lang="ru-RU" u="sng">
              <a:solidFill>
                <a:srgbClr val="0033CC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endParaRPr lang="ru-RU"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endParaRPr lang="ru-RU"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endParaRPr lang="ru-RU"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endParaRPr lang="ru-RU"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endParaRPr lang="ru-RU"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74453176_geroi-russkix-skazo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3" y="209550"/>
            <a:ext cx="6408737" cy="6367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pThumb_generated_thumbnailjpg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39700"/>
            <a:ext cx="5419725" cy="645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638" y="141288"/>
            <a:ext cx="8618537" cy="6383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2" descr="0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88913"/>
            <a:ext cx="8497887" cy="637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3" y="188913"/>
            <a:ext cx="8545512" cy="6408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45</Words>
  <Application>Microsoft Office PowerPoint</Application>
  <PresentationFormat>Экран (4:3)</PresentationFormat>
  <Paragraphs>15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12</vt:i4>
      </vt:variant>
      <vt:variant>
        <vt:lpstr>Заголовки слайдов</vt:lpstr>
      </vt:variant>
      <vt:variant>
        <vt:i4>12</vt:i4>
      </vt:variant>
    </vt:vector>
  </HeadingPairs>
  <TitlesOfParts>
    <vt:vector size="27" baseType="lpstr">
      <vt:lpstr>Calibri</vt:lpstr>
      <vt:lpstr>Arial</vt:lpstr>
      <vt:lpstr>Times New Roman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Устинова Ольга Леонидовна. Воспитатель 1 квалификационной категории, МБДОУ «Детский сад № 32» город Лысьва Пермский край. </dc:title>
  <dc:creator>Пользователь</dc:creator>
  <cp:lastModifiedBy>Мама</cp:lastModifiedBy>
  <cp:revision>18</cp:revision>
  <dcterms:created xsi:type="dcterms:W3CDTF">2013-11-16T18:39:58Z</dcterms:created>
  <dcterms:modified xsi:type="dcterms:W3CDTF">2013-11-18T10:18:13Z</dcterms:modified>
</cp:coreProperties>
</file>