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63" r:id="rId4"/>
    <p:sldId id="257" r:id="rId5"/>
    <p:sldId id="261" r:id="rId6"/>
    <p:sldId id="262" r:id="rId7"/>
    <p:sldId id="267" r:id="rId8"/>
    <p:sldId id="265" r:id="rId9"/>
    <p:sldId id="260" r:id="rId10"/>
    <p:sldId id="264" r:id="rId11"/>
    <p:sldId id="259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6820377-CA66-4CA4-90F5-4DCB01DA084F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2FE1410-2C2A-4755-9B52-824E6D950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05DFD5-4246-4513-9CCE-7ADB4942B944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BC5EC-8FDF-4E45-80E1-3158FA7CC974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9B076-18AF-480E-B652-77D9669BC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72C8B-291C-4BF3-8EBC-78791C5A4928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6A239-43F8-4DF3-B564-5558489D0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BAD75-8EF8-427F-B4EC-F62DF557776A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E7FBC-9EA3-4149-9BEE-D9A72A9D5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74CA5-7318-4FA9-8858-017B6F30865B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D98B4-7AC6-434D-A501-564A92C2F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9DE84-FCBB-4FE3-BFB5-CE37D7AF7BC6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1B364-5705-4357-A309-AE9A02527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0556F-3522-4515-8A45-6023BDB702A1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EA996-AAD3-40DD-890B-55A7AEBE3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96062-E3BB-4F36-990D-1CD9D00E2370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99EE4-6098-4845-99EF-70212075E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E8CEB-0E54-4529-8CF0-949E298C3438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BE7DE-88AD-4229-B822-CF0CC3201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EFCDF-9AC1-4041-8937-1C17D28EB9B0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391E9-476D-4414-B397-99210455B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4BF9D-9003-4FE0-8BCF-9AAE66B723BC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8394B-7890-4FEA-A6D9-2B7A0591D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CFE7E-841D-4FF1-A8FC-21B9B8F39985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364ED-663C-492F-AEDE-90DDED403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9F6904-F446-4ACB-AD19-AF31B3273421}" type="datetimeFigureOut">
              <a:rPr lang="ru-RU"/>
              <a:pPr>
                <a:defRPr/>
              </a:pPr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D2AB90-68BD-438E-AC00-E783066C7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www.peoples.ru/art/literature/prose/children/zakhoder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bex.ru/dimg/1b48d.jpg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3.jpeg"/><Relationship Id="rId2" Type="http://schemas.openxmlformats.org/officeDocument/2006/relationships/hyperlink" Target="http://www.kotmurr.spb.ru/library/charushin/index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shop.top-kniga.ru/data/m_ishc/756/756473.jpg" TargetMode="External"/><Relationship Id="rId11" Type="http://schemas.openxmlformats.org/officeDocument/2006/relationships/image" Target="../media/image15.jpeg"/><Relationship Id="rId5" Type="http://schemas.openxmlformats.org/officeDocument/2006/relationships/image" Target="../media/image12.jpeg"/><Relationship Id="rId10" Type="http://schemas.openxmlformats.org/officeDocument/2006/relationships/hyperlink" Target="http://fictionbook.ru/static/bookimages/00/19/83/00198338.bin.dir/00198338.cover.jpg" TargetMode="External"/><Relationship Id="rId4" Type="http://schemas.openxmlformats.org/officeDocument/2006/relationships/hyperlink" Target="http://img.labirint-shop.ru/images/books1/31291/big.jpg" TargetMode="External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alexgetti.narod.ru/imgu189.jpg" TargetMode="External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hyperlink" Target="http://www.sampo.ru/~centr_library/Ykasatel/Oseeva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ookin.org.ru/book/708008.jpg" TargetMode="External"/><Relationship Id="rId11" Type="http://schemas.openxmlformats.org/officeDocument/2006/relationships/image" Target="../media/image20.jpeg"/><Relationship Id="rId5" Type="http://schemas.openxmlformats.org/officeDocument/2006/relationships/image" Target="../media/image17.jpeg"/><Relationship Id="rId10" Type="http://schemas.openxmlformats.org/officeDocument/2006/relationships/hyperlink" Target="http://www.bookdk.com/super/300/01/9785947430301.jpg" TargetMode="External"/><Relationship Id="rId4" Type="http://schemas.openxmlformats.org/officeDocument/2006/relationships/hyperlink" Target="http://www.ruslania.com/pictures/big/9785699207183.jpg" TargetMode="External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chertyaka.ru/detskie_skazki/chukovskii/chukovskii_biografia.php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hop.biblio-globus.ru/photos1/880/8804186.jpg" TargetMode="External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hyperlink" Target="http://www.kostyor.ru/biography/?n=11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412777"/>
            <a:ext cx="4466037" cy="286232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Детские поэты и писатели</a:t>
            </a: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Борис Заходер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188" y="312738"/>
            <a:ext cx="1870075" cy="2468562"/>
          </a:xfrm>
          <a:prstGeom prst="rect">
            <a:avLst/>
          </a:prstGeom>
          <a:noFill/>
          <a:ln w="38100" cmpd="dbl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16712" y="404665"/>
            <a:ext cx="7347776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Борис Владимирович</a:t>
            </a:r>
          </a:p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Заходер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0825" y="2852738"/>
            <a:ext cx="8281988" cy="30464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Борис Владимирович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Заходер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родился в 1918 году в молдавском городе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Кагул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, детство провел в Москве. После школы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Заходер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поступил в Литературный институт, откуда в 23 года ушел на фронт. Институт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Заходер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окончил в 1946 году, после демобилизации. </a:t>
            </a:r>
            <a:b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В армейской печати военных лет появились его стихотворения, однако к профессиональным занятиям литературой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Заходер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пришел лишь в начале 1950-ых. Первой серьезной публикацией был сборник переводов "Веселые стихи польских поэтов". </a:t>
            </a:r>
            <a:b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Наиболее известны переводы-пересказы Владимира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Заходера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сказок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Милна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"Винни-Пух и все-все-все",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Астрид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Линдгрен "Малыш и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Карлсон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, который живет на крыше", Памелы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Треверса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"Мэри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Поппинс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", Джорджа Барри "Питер Пен, или Мальчик, Который Не Хотел расти", Льюиса Кэрролла "Приключение Алисы в стране чудес", сказок братьев Гримм, Карела Чапека, стихов польских поэтов, польских народных песенок, стихотворений . </a:t>
            </a:r>
            <a:r>
              <a:rPr lang="ru-RU" sz="16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/>
            </a:r>
            <a:br>
              <a:rPr lang="ru-RU" sz="16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Борис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Заходер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скончался во вторник, 7 ноября утром, на 83-м году жизни</a:t>
            </a:r>
            <a:r>
              <a:rPr lang="ru-RU" sz="14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. </a:t>
            </a:r>
            <a:endParaRPr lang="ru-RU" kern="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4636" y="1728104"/>
            <a:ext cx="3441579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1918 - 1983</a:t>
            </a:r>
          </a:p>
        </p:txBody>
      </p:sp>
      <p:pic>
        <p:nvPicPr>
          <p:cNvPr id="6" name="Picture 7" descr="i_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5113" y="1341438"/>
            <a:ext cx="95091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1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1341438"/>
            <a:ext cx="887413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у"/>
          <p:cNvPicPr>
            <a:picLocks noChangeAspect="1" noChangeArrowheads="1"/>
          </p:cNvPicPr>
          <p:nvPr/>
        </p:nvPicPr>
        <p:blipFill>
          <a:blip r:embed="rId6">
            <a:lum contrast="12000"/>
          </a:blip>
          <a:srcRect/>
          <a:stretch>
            <a:fillRect/>
          </a:stretch>
        </p:blipFill>
        <p:spPr bwMode="auto">
          <a:xfrm>
            <a:off x="2533650" y="1412875"/>
            <a:ext cx="841375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сканирование00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717550"/>
            <a:ext cx="2160587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59681" y="260649"/>
            <a:ext cx="7488783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Сергей Владимирович Михалков</a:t>
            </a:r>
          </a:p>
          <a:p>
            <a:pPr algn="ctr">
              <a:defRPr/>
            </a:pPr>
            <a:r>
              <a:rPr lang="ru-RU" sz="24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1913 -</a:t>
            </a: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2009</a:t>
            </a:r>
          </a:p>
        </p:txBody>
      </p:sp>
      <p:pic>
        <p:nvPicPr>
          <p:cNvPr id="5124" name="Picture 7" descr="risunok244_350x458"/>
          <p:cNvPicPr>
            <a:picLocks noChangeAspect="1" noChangeArrowheads="1"/>
          </p:cNvPicPr>
          <p:nvPr/>
        </p:nvPicPr>
        <p:blipFill>
          <a:blip r:embed="rId4" cstate="email">
            <a:lum bright="-18000" contrast="42000"/>
          </a:blip>
          <a:srcRect/>
          <a:stretch>
            <a:fillRect/>
          </a:stretch>
        </p:blipFill>
        <p:spPr bwMode="auto">
          <a:xfrm>
            <a:off x="2700338" y="2027238"/>
            <a:ext cx="893762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7" descr="26946-291259-19-obl-l"/>
          <p:cNvPicPr>
            <a:picLocks noChangeAspect="1" noChangeArrowheads="1"/>
          </p:cNvPicPr>
          <p:nvPr/>
        </p:nvPicPr>
        <p:blipFill>
          <a:blip r:embed="rId5" cstate="email">
            <a:lum bright="-6000" contrast="6000"/>
          </a:blip>
          <a:srcRect/>
          <a:stretch>
            <a:fillRect/>
          </a:stretch>
        </p:blipFill>
        <p:spPr bwMode="auto">
          <a:xfrm>
            <a:off x="4464050" y="2128838"/>
            <a:ext cx="7524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3" descr="54000002020"/>
          <p:cNvPicPr>
            <a:picLocks noChangeAspect="1" noChangeArrowheads="1"/>
          </p:cNvPicPr>
          <p:nvPr/>
        </p:nvPicPr>
        <p:blipFill>
          <a:blip r:embed="rId6" cstate="email">
            <a:lum contrast="12000"/>
          </a:blip>
          <a:srcRect/>
          <a:stretch>
            <a:fillRect/>
          </a:stretch>
        </p:blipFill>
        <p:spPr bwMode="auto">
          <a:xfrm>
            <a:off x="6445250" y="2012950"/>
            <a:ext cx="862013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1000268527"/>
          <p:cNvPicPr>
            <a:picLocks noChangeAspect="1" noChangeArrowheads="1"/>
          </p:cNvPicPr>
          <p:nvPr/>
        </p:nvPicPr>
        <p:blipFill>
          <a:blip r:embed="rId7" cstate="email">
            <a:lum contrast="12000"/>
          </a:blip>
          <a:srcRect/>
          <a:stretch>
            <a:fillRect/>
          </a:stretch>
        </p:blipFill>
        <p:spPr bwMode="auto">
          <a:xfrm>
            <a:off x="8008938" y="2022475"/>
            <a:ext cx="7397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9388" y="3244850"/>
            <a:ext cx="8569325" cy="3878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chemeClr val="tx2"/>
                </a:solidFill>
              </a:rPr>
              <a:t>Родился 13 марта 1913 года в Москве. Способности к поэзии у Сергея обнаружились уже в девять лет. В 1927 году семья переезжает в Ставропольский край и тогда Сергей начинает печататься. В 1928 году публикуется первое стихотворение «Дорога» в журнале «На подъёме». После окончания школы Сергей Михалков возвращается в Москву и работает на ткацкой фабрике, в геологоразведочной экспедиции. В это же время в 1933 году становится внештатным сотрудником отдела писем газеты «Известия». Публикуется в журналах: «Огонёк», «Пионер», «Прожектор», в газетах: «Комсомольская правда», «Известия», «Правда». Выходит первый сборник стихов. </a:t>
            </a:r>
            <a:r>
              <a:rPr lang="ru-RU" sz="1200" dirty="0">
                <a:solidFill>
                  <a:schemeClr val="tx2"/>
                </a:solidFill>
                <a:cs typeface="+mn-cs"/>
              </a:rPr>
              <a:t>В 1935 году выходит первое известное произведение, ставшее классикой русской и советской детской литературы — поэма «Дядя Стёпа». </a:t>
            </a:r>
          </a:p>
          <a:p>
            <a:pPr>
              <a:defRPr/>
            </a:pPr>
            <a:r>
              <a:rPr lang="ru-RU" sz="1200" dirty="0">
                <a:solidFill>
                  <a:schemeClr val="tx2"/>
                </a:solidFill>
              </a:rPr>
              <a:t>Во время Великой Отечественной Войны Михалков корреспондент газет «Во славу Родины», «Сталинский сокол». Вместе с войсками отступал до Сталинграда, был контужен. Награждён боевыми орденами и медалями. Был отмечен Государственной премией СССР в 1942 г.</a:t>
            </a:r>
          </a:p>
          <a:p>
            <a:pPr>
              <a:defRPr/>
            </a:pPr>
            <a:r>
              <a:rPr lang="ru-RU" sz="1200" dirty="0">
                <a:solidFill>
                  <a:schemeClr val="tx2"/>
                </a:solidFill>
              </a:rPr>
              <a:t>В </a:t>
            </a:r>
            <a:r>
              <a:rPr lang="ru-RU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1944</a:t>
            </a:r>
            <a:r>
              <a:rPr lang="ru-RU" sz="1200" dirty="0">
                <a:solidFill>
                  <a:schemeClr val="tx2"/>
                </a:solidFill>
              </a:rPr>
              <a:t> году правительство СССР принимает решение о смене старого гимна. Михалков и его соавтор Г. Эль-</a:t>
            </a:r>
            <a:r>
              <a:rPr lang="ru-RU" sz="1200" dirty="0" err="1">
                <a:solidFill>
                  <a:schemeClr val="tx2"/>
                </a:solidFill>
              </a:rPr>
              <a:t>Регистан</a:t>
            </a:r>
            <a:r>
              <a:rPr lang="ru-RU" sz="1200" dirty="0">
                <a:solidFill>
                  <a:schemeClr val="tx2"/>
                </a:solidFill>
              </a:rPr>
              <a:t> стали авторами его текста, победив на всенародном конкурсе. </a:t>
            </a:r>
            <a:r>
              <a:rPr lang="ru-RU" sz="1200" dirty="0">
                <a:solidFill>
                  <a:schemeClr val="tx2"/>
                </a:solidFill>
                <a:cs typeface="+mn-cs"/>
              </a:rPr>
              <a:t>В </a:t>
            </a:r>
            <a:r>
              <a:rPr lang="ru-RU" sz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1977</a:t>
            </a:r>
            <a:r>
              <a:rPr lang="ru-RU" sz="1200" dirty="0">
                <a:solidFill>
                  <a:schemeClr val="tx2"/>
                </a:solidFill>
                <a:cs typeface="+mn-cs"/>
              </a:rPr>
              <a:t> году, после принятия новой Конституции СССР, Сергей Михалков создаёт вторую редакцию слов для Государственного Гимна СССР.</a:t>
            </a:r>
            <a:r>
              <a:rPr lang="ru-RU" sz="1200" dirty="0">
                <a:solidFill>
                  <a:schemeClr val="tx2"/>
                </a:solidFill>
              </a:rPr>
              <a:t> 30 декабря </a:t>
            </a:r>
            <a:r>
              <a:rPr lang="ru-RU" sz="1200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2000</a:t>
            </a:r>
            <a:r>
              <a:rPr lang="ru-RU" sz="1200" dirty="0">
                <a:solidFill>
                  <a:schemeClr val="tx2"/>
                </a:solidFill>
              </a:rPr>
              <a:t> года президент </a:t>
            </a:r>
            <a:r>
              <a:rPr lang="ru-RU" sz="1200" dirty="0" err="1">
                <a:solidFill>
                  <a:schemeClr val="tx2"/>
                </a:solidFill>
              </a:rPr>
              <a:t>В.В.Путин</a:t>
            </a:r>
            <a:r>
              <a:rPr lang="ru-RU" sz="1200" dirty="0">
                <a:solidFill>
                  <a:schemeClr val="tx2"/>
                </a:solidFill>
              </a:rPr>
              <a:t> утвердил текст Государственного гимна России на стихи Сергея Михалкова (третья редакция). Классик сообщил в интервью что искренне хотел сочинить «гимн православной страны», он человек верующий и «всегда был верующим». «То, что я сейчас написал, — это близко моему сердцу», — заявлял Михалков. </a:t>
            </a:r>
          </a:p>
          <a:p>
            <a:pPr algn="just">
              <a:spcBef>
                <a:spcPct val="50000"/>
              </a:spcBef>
              <a:defRPr/>
            </a:pPr>
            <a:r>
              <a:rPr lang="ru-RU" sz="1400" dirty="0">
                <a:solidFill>
                  <a:schemeClr val="tx2"/>
                </a:solidFill>
                <a:cs typeface="+mn-cs"/>
              </a:rPr>
              <a:t>Умер </a:t>
            </a:r>
            <a:r>
              <a:rPr lang="ru-RU" sz="1400" dirty="0" err="1">
                <a:solidFill>
                  <a:schemeClr val="tx2"/>
                </a:solidFill>
                <a:cs typeface="+mn-cs"/>
              </a:rPr>
              <a:t>С.Михалков</a:t>
            </a:r>
            <a:r>
              <a:rPr lang="ru-RU" sz="1400" dirty="0">
                <a:solidFill>
                  <a:schemeClr val="tx2"/>
                </a:solidFill>
                <a:cs typeface="+mn-cs"/>
              </a:rPr>
              <a:t> 27 августа 2009 году на 96 году жизни.</a:t>
            </a:r>
          </a:p>
          <a:p>
            <a:pPr algn="just">
              <a:spcBef>
                <a:spcPct val="50000"/>
              </a:spcBef>
              <a:defRPr/>
            </a:pPr>
            <a:r>
              <a:rPr lang="ru-RU" sz="1400" dirty="0">
                <a:solidFill>
                  <a:srgbClr val="002060"/>
                </a:solidFill>
                <a:cs typeface="+mn-cs"/>
              </a:rPr>
              <a:t> </a:t>
            </a:r>
          </a:p>
        </p:txBody>
      </p:sp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9" descr="270727417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574675"/>
            <a:ext cx="8794750" cy="501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39750" y="2967038"/>
            <a:ext cx="7993063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542" y="4293095"/>
            <a:ext cx="6521682" cy="70788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46118" y="2136338"/>
            <a:ext cx="9436237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Презентацию подготовила</a:t>
            </a:r>
          </a:p>
          <a:p>
            <a:pPr algn="ctr"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учитель начальных классов</a:t>
            </a:r>
          </a:p>
          <a:p>
            <a:pPr algn="ctr">
              <a:defRPr/>
            </a:pPr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Ольховатова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Наталья Николаевна</a:t>
            </a:r>
          </a:p>
        </p:txBody>
      </p:sp>
    </p:spTree>
  </p:cSld>
  <p:clrMapOvr>
    <a:masterClrMapping/>
  </p:clrMapOvr>
  <p:transition spd="slow" advTm="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tolsto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800" y="188913"/>
            <a:ext cx="2159000" cy="32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347864" y="1"/>
            <a:ext cx="504056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Лев Николаевич Толстой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47688" y="3644900"/>
            <a:ext cx="8201025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ТОЛСТОЙ Лев Николаевич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- граф, русский писатель, родился 28 августа (9 сентября) 1828 года, в усадьбе Ясная Поляна Тульской губернии.  </a:t>
            </a:r>
            <a:b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   Толстой был четвертым ребенком в большой дворянской семье. В десять лет мальчик остался сиротой и воспитывался  у тетки в Казани, получил домашнее образование.Детские воспоминания всегда оставались для Толстого самыми радостными: семейные предания, первые впечатления от жизни дворянской усадьбы служили богатым материалом для его произведений, отразились в автобиографической повести "Детство". Толстой служил а армии, участвовал в Крымской войне. Выйдя в отставку, поселился в Ясной Поляне.  В 1859 г. открыл школу для крестьянских детей. В 1875 г. Выпустил учебник для обучения чтению «Новая азбука» и четыре «Русские книги для чтения». Самые известные его рассказы это «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Филлипок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», «Косточка», «Акула» и др.</a:t>
            </a:r>
            <a:endParaRPr lang="ru-RU" sz="1600" kern="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9903" y="1124745"/>
            <a:ext cx="4990489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1828 - 1910</a:t>
            </a:r>
          </a:p>
        </p:txBody>
      </p:sp>
      <p:pic>
        <p:nvPicPr>
          <p:cNvPr id="6" name="Содержимое 3" descr="i[5].jpg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4988" y="1628775"/>
            <a:ext cx="12985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2-tub-ru.yandex.net/i?id=178300329-18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1628775"/>
            <a:ext cx="1295400" cy="176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4-tub-ru.yandex.net/i?id=525906892-25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488" y="1660525"/>
            <a:ext cx="1295400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0188" y="188913"/>
            <a:ext cx="2325687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55776" y="333375"/>
            <a:ext cx="6408712" cy="181588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Самуил Яковлевич</a:t>
            </a:r>
          </a:p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Маршак</a:t>
            </a:r>
          </a:p>
          <a:p>
            <a:pPr algn="ctr">
              <a:defRPr/>
            </a:pPr>
            <a:r>
              <a:rPr lang="ru-RU" sz="3200" b="1" cap="all" dirty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1887 - 1964</a:t>
            </a:r>
          </a:p>
        </p:txBody>
      </p:sp>
      <p:sp>
        <p:nvSpPr>
          <p:cNvPr id="10244" name="Прямоугольник 1"/>
          <p:cNvSpPr>
            <a:spLocks noChangeArrowheads="1"/>
          </p:cNvSpPr>
          <p:nvPr/>
        </p:nvSpPr>
        <p:spPr bwMode="auto">
          <a:xfrm>
            <a:off x="0" y="3213100"/>
            <a:ext cx="8964613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>
              <a:cs typeface="Aharoni" pitchFamily="2" charset="-79"/>
            </a:endParaRPr>
          </a:p>
          <a:p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Родился Самуил Маршак 22 октября 1887 года в Воронеже в еврейской семье. Первое образование в биографии Маршака было получено в гимназии под Воронежем. Еще в школьные годы были написаны первые стихи Маршака. </a:t>
            </a:r>
            <a:b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1907 году были опубликованы первые произведения в биографии Маршака (сборник «Сиониды»). </a:t>
            </a:r>
            <a:b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Следующей ступенькой в образовании стало обучение в университете Лондона. Проживая в Англии, Маршак начал переводить баллады на русский язык. Вернулся в Россию в 1914 году, а в 1920 организовал в Краснодаре несколько учреждений для детей (театров). За свою биографию Самуил Маршак сочинил много детских произведений. Например, сказки «Двенадцать месяцев», «Дом, который построил Джек». Затем некоторое время писал в жанре сатиры. </a:t>
            </a:r>
            <a:b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Наравне с детскими стихами, поэмами, Маршак трудится над серьезными вопросами (например, «Избранная лирика», «Лирические эпиграммы»).</a:t>
            </a:r>
            <a:r>
              <a:rPr lang="ru-RU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Picture 8" descr="С. Маршак Детки в клетке">
            <a:hlinkClick r:id="rId3" action="ppaction://hlinksldjump" tooltip="С. Маршак Детки в клетке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DC22"/>
              </a:clrFrom>
              <a:clrTo>
                <a:srgbClr val="FEDC2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1484313"/>
            <a:ext cx="1225550" cy="1970087"/>
          </a:xfrm>
          <a:prstGeom prst="rect">
            <a:avLst/>
          </a:prstGeom>
          <a:noFill/>
          <a:ln w="76200" cmpd="tri">
            <a:solidFill>
              <a:srgbClr val="333399"/>
            </a:solidFill>
            <a:miter lim="800000"/>
            <a:headEnd/>
            <a:tailEnd/>
          </a:ln>
        </p:spPr>
      </p:pic>
      <p:pic>
        <p:nvPicPr>
          <p:cNvPr id="6" name="Picture 8" descr="95980761_ori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1484313"/>
            <a:ext cx="1289050" cy="1838325"/>
          </a:xfrm>
          <a:prstGeom prst="rect">
            <a:avLst/>
          </a:prstGeom>
          <a:noFill/>
          <a:ln w="76200" cmpd="tri">
            <a:solidFill>
              <a:srgbClr val="333399"/>
            </a:solidFill>
            <a:miter lim="800000"/>
            <a:headEnd/>
            <a:tailEnd/>
          </a:ln>
        </p:spPr>
      </p:pic>
      <p:pic>
        <p:nvPicPr>
          <p:cNvPr id="7" name="Picture 4" descr="обложка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76825" y="2149475"/>
            <a:ext cx="103505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char">
            <a:hlinkClick r:id="rId2" tooltip="Евгений Чарушин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76250"/>
            <a:ext cx="2592387" cy="3478213"/>
          </a:xfrm>
          <a:prstGeom prst="rect">
            <a:avLst/>
          </a:prstGeom>
          <a:noFill/>
          <a:ln w="38100" cmpd="dbl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483768" y="188641"/>
            <a:ext cx="6192688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Евгений Иванович </a:t>
            </a:r>
          </a:p>
          <a:p>
            <a:pPr algn="ctr">
              <a:defRPr/>
            </a:pPr>
            <a:r>
              <a:rPr lang="ru-RU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Чарушин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7675" y="1511300"/>
            <a:ext cx="5329238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cap="all" dirty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1901 - 1965</a:t>
            </a:r>
          </a:p>
        </p:txBody>
      </p:sp>
      <p:sp>
        <p:nvSpPr>
          <p:cNvPr id="6149" name="Прямоугольник 3"/>
          <p:cNvSpPr>
            <a:spLocks noChangeArrowheads="1"/>
          </p:cNvSpPr>
          <p:nvPr/>
        </p:nvSpPr>
        <p:spPr bwMode="auto">
          <a:xfrm>
            <a:off x="323850" y="4135438"/>
            <a:ext cx="84963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  <a:latin typeface="Times New Roman" pitchFamily="18" charset="0"/>
              </a:rPr>
              <a:t>Чарушин Е. И.  один из самых любимых детьми художников мира животных. Он был лучшим художником анималистом. Равных ему не было. Но Евгений Чарушин был и одним из тех добрых и гуманных детских писателей, которые сохранили непосредственность и свежесть детского взгляда на мир животных и детского восприятия жизни, которые сумели по-доброму и с ясной простотой донести этот взгляд до детского сознания. Искусство Евгения Чарушина, доброе, человечное, радует уже не одно поколение маленьких читателей и учит их любить волшебный мир зверей и птиц.</a:t>
            </a:r>
            <a:endParaRPr lang="ru-RU">
              <a:solidFill>
                <a:schemeClr val="tx2"/>
              </a:solidFill>
            </a:endParaRPr>
          </a:p>
        </p:txBody>
      </p:sp>
      <p:pic>
        <p:nvPicPr>
          <p:cNvPr id="6" name="Picture 5" descr="Картинка 12 из 3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32138" y="2109788"/>
            <a:ext cx="1295400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Картинка 18 из 3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16463" y="2144713"/>
            <a:ext cx="1268412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Картинка 27 из 20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11888" y="2185988"/>
            <a:ext cx="12954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Картинка 6 из 200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812088" y="2181225"/>
            <a:ext cx="1158875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Oseev_1">
            <a:hlinkClick r:id="rId2" tooltip="Валентина Осеева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2376487" cy="2827337"/>
          </a:xfrm>
          <a:prstGeom prst="rect">
            <a:avLst/>
          </a:prstGeom>
          <a:noFill/>
          <a:ln w="38100" cmpd="dbl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39752" y="260648"/>
            <a:ext cx="640871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Валентина Александровна 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Осеева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51275" y="1268413"/>
            <a:ext cx="3529013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dirty="0"/>
              <a:t>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1902 - 1969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288" y="3573463"/>
            <a:ext cx="8424862" cy="35814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Родилась в Киеве  в семье инженера.</a:t>
            </a:r>
            <a:b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юные годы мечтала стать актрисой и даже поступила на актёрский факультет.</a:t>
            </a:r>
          </a:p>
          <a:p>
            <a:pPr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21 год юная Валя Осеева, придя однажды в трудовую коммуну для беспризорных детей, поняла, что её настоящее призвание - воспитывать детей. </a:t>
            </a:r>
          </a:p>
          <a:p>
            <a:pPr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Шестнадцать лет она отдала воспитанию детей-беспризорников и малолетних правонарушителей. </a:t>
            </a:r>
          </a:p>
          <a:p>
            <a:pPr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Работая воспитательницей в детских учреждениях, на досуге Осеева сочиняла для ребят сказки, сама писала пьесы и ставила их вместе с детьми.</a:t>
            </a:r>
          </a:p>
          <a:p>
            <a:pPr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Она любила придумывать игры, увлекаясь ими не меньше самих ребят.</a:t>
            </a:r>
          </a:p>
          <a:p>
            <a:pPr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Осеева много писала для малышей - стихи, сказки, короткие рассказы. </a:t>
            </a:r>
          </a:p>
          <a:p>
            <a:pPr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1952 году  получила  Государственную  премию  за  произведение  «</a:t>
            </a:r>
            <a:r>
              <a:rPr lang="ru-RU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Васёк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Трубачёв  и его  товарищи».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ru-RU" b="1" dirty="0">
              <a:solidFill>
                <a:srgbClr val="A50021"/>
              </a:solidFill>
              <a:cs typeface="+mn-cs"/>
            </a:endParaRPr>
          </a:p>
        </p:txBody>
      </p:sp>
      <p:pic>
        <p:nvPicPr>
          <p:cNvPr id="6" name="Picture 5" descr="Картинка 28 из 29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06725" y="1801813"/>
            <a:ext cx="1204913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Картинка 6 из 298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406900" y="2000250"/>
            <a:ext cx="1243013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Картинка 9 из 29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940425" y="2008188"/>
            <a:ext cx="1223963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Картинка 16 из 298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437438" y="1935163"/>
            <a:ext cx="1166812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24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4963"/>
            <a:ext cx="2422525" cy="3128962"/>
          </a:xfrm>
          <a:prstGeom prst="rect">
            <a:avLst/>
          </a:prstGeom>
          <a:noFill/>
          <a:ln w="38100" cmpd="dbl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03848" y="1"/>
            <a:ext cx="576064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Корней Иванович Чуковский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288" y="3860800"/>
            <a:ext cx="8280400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Критик, поэт, переводчик, историк литературы, лингвист. Николай Васильевич Корнейчуков (настоящее имя) родился 31 марта в Петербурге, мать его была из крестьян, отец – студентом.  </a:t>
            </a:r>
            <a:b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       Чуковский был выгнан из пятого класса гимназии и всю дальнейшую жизнь учился самоучкой. В 1901 году он напечатал свою первую статью в «Одесских новостях», в 1903 — был послан корреспондентом от этой газеты в Лондон, где продолжил свое самообразование в Библиотеке Британского музея, изучил английский язык и навсегда увлекся английской литературой.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       Всеобщая любовь и признание пришли к 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К.И.Чуковскому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после публикации стихотворных сказок «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Мойдодыр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», «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Тараканище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», «Муха – Цокотуха», «</a:t>
            </a:r>
            <a:r>
              <a:rPr lang="ru-RU" sz="16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Федорино</a:t>
            </a:r>
            <a:r>
              <a:rPr lang="ru-RU" sz="1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горе», «Телефон» и др.</a:t>
            </a:r>
            <a:endParaRPr lang="ru-RU" kern="0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95980" y="1196752"/>
            <a:ext cx="45204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1882 - 1969</a:t>
            </a:r>
          </a:p>
        </p:txBody>
      </p:sp>
      <p:pic>
        <p:nvPicPr>
          <p:cNvPr id="6" name="Рисунок 5" descr="eba7e2d928.jpg"/>
          <p:cNvPicPr>
            <a:picLocks noGrp="1"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79725" y="1665288"/>
            <a:ext cx="1655763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Прямоугольник 4"/>
          <p:cNvSpPr>
            <a:spLocks noChangeArrowheads="1"/>
          </p:cNvSpPr>
          <p:nvPr/>
        </p:nvSpPr>
        <p:spPr bwMode="auto">
          <a:xfrm>
            <a:off x="3059113" y="1916113"/>
            <a:ext cx="1476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К.Чуковский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82900" y="3463925"/>
            <a:ext cx="1900238" cy="292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Calibri"/>
                <a:cs typeface="Times New Roman"/>
              </a:rPr>
              <a:t>Краденое солнце</a:t>
            </a:r>
            <a:endParaRPr lang="ru-RU" sz="1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10" name="Содержимое 5" descr="ea99e96453.jpg"/>
          <p:cNvPicPr>
            <a:picLocks noGrp="1"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05375" y="1936750"/>
            <a:ext cx="147955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508625" y="1970088"/>
            <a:ext cx="1079500" cy="538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900" b="1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К.Чуковский</a:t>
            </a:r>
            <a:endParaRPr lang="ru-RU" sz="9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9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    Телефон</a:t>
            </a:r>
            <a:endParaRPr lang="ru-RU" sz="9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12" name="Содержимое 6" descr="4af45fb9594a.gif"/>
          <p:cNvPicPr>
            <a:picLocks noGrp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5463" y="1920875"/>
            <a:ext cx="1657350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4" name="Прямоугольник 10"/>
          <p:cNvSpPr>
            <a:spLocks noChangeArrowheads="1"/>
          </p:cNvSpPr>
          <p:nvPr/>
        </p:nvSpPr>
        <p:spPr bwMode="auto">
          <a:xfrm>
            <a:off x="6804025" y="1970088"/>
            <a:ext cx="172878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900" b="1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К.Чуковский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948488" y="3276600"/>
            <a:ext cx="1871662" cy="6334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endParaRPr lang="ru-RU" sz="1200" b="1" dirty="0">
              <a:solidFill>
                <a:srgbClr val="FF0000"/>
              </a:solidFill>
              <a:latin typeface="Arial Black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Calibri"/>
                <a:cs typeface="Times New Roman"/>
              </a:rPr>
              <a:t>Муха - Цокотуха</a:t>
            </a:r>
            <a:endParaRPr lang="ru-RU" sz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404813"/>
            <a:ext cx="1919287" cy="245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07950" y="2863850"/>
            <a:ext cx="9144000" cy="433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Виктор Драгунский советский писатель-прозаик, автор популярных рассказов для детей. Родился 17 ноября 1913 года в Нью-Йорке, в семье эмигрантов из России. Вскоре после этого родители вернулись на родину и обосновались в Гомеле. Виктор рано начал работать, чтобы обеспечить себе пропитание.</a:t>
            </a:r>
          </a:p>
          <a:p>
            <a:pPr algn="just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16 лет он уже работал токарем, затем шорником, даже был лодочником, катал на лодке людей по Москве-реке у Нескучного сада. </a:t>
            </a:r>
          </a:p>
          <a:p>
            <a:pPr algn="just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Виктора Драгунского больше всего на свете манил театр, цирк, эстрада, возможность веселить, радовать людей. </a:t>
            </a:r>
          </a:p>
          <a:p>
            <a:pPr algn="just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организовывал небольшие театральные группы. Артисты в них пели, танцевали, разыгрывали сценки. </a:t>
            </a:r>
          </a:p>
          <a:p>
            <a:pPr algn="just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этих группах Драгунский был автором маленьких пьес, актером, режиссером. По субботам в квартире Драгунского  собирались друзья - артисты, художники, поэты, писатели. Читали стихи, спорили о новых книгах, пели... Здесь было шумно, людно, интересно и весело.</a:t>
            </a:r>
          </a:p>
          <a:p>
            <a:pPr algn="just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1959 года Драгунский пишет весёлые рассказы про Дениса Кораблёва под общим названием «Денискины рассказы».</a:t>
            </a:r>
            <a:r>
              <a:rPr lang="ru-RU" sz="160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Ему было без малого почти пятьдесят, когда стали выходить его книжки для детей.</a:t>
            </a:r>
          </a:p>
          <a:p>
            <a:pPr algn="just"/>
            <a:endParaRPr lang="ru-RU">
              <a:solidFill>
                <a:srgbClr val="002060"/>
              </a:solidFill>
              <a:latin typeface="Calibri" pitchFamily="34" charset="0"/>
            </a:endParaRPr>
          </a:p>
          <a:p>
            <a:endParaRPr lang="ru-RU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Documents and Settings\Admin\Рабочий стол\Драгунский\100050549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413" y="1500188"/>
            <a:ext cx="8969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6" descr="C:\Documents and Settings\Admin\Рабочий стол\Драгунский\oza214383.jpg"/>
          <p:cNvPicPr>
            <a:picLocks noChangeAspect="1" noChangeArrowheads="1"/>
          </p:cNvPicPr>
          <p:nvPr/>
        </p:nvPicPr>
        <p:blipFill>
          <a:blip r:embed="rId4" cstate="email">
            <a:lum bright="-10000"/>
          </a:blip>
          <a:srcRect/>
          <a:stretch>
            <a:fillRect/>
          </a:stretch>
        </p:blipFill>
        <p:spPr bwMode="auto">
          <a:xfrm>
            <a:off x="6372225" y="1352550"/>
            <a:ext cx="10795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67625" y="1352550"/>
            <a:ext cx="1144588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314575" y="115888"/>
            <a:ext cx="6002338" cy="1693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latin typeface="Times New Roman"/>
              </a:rPr>
              <a:t>Виктор Юзефович Драгунский</a:t>
            </a:r>
            <a:endParaRPr lang="ru-RU" sz="40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1913—1972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pic>
        <p:nvPicPr>
          <p:cNvPr id="9224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73450" y="1527175"/>
            <a:ext cx="10271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1116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381000"/>
            <a:ext cx="2519363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-main-pic" descr="Картинка 1 из 125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6100" y="1979613"/>
            <a:ext cx="865188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8" descr="b3739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32138" y="1477963"/>
            <a:ext cx="954087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9" descr="100045155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11863" y="1954213"/>
            <a:ext cx="85725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Прямоугольник 6"/>
          <p:cNvSpPr>
            <a:spLocks noChangeArrowheads="1"/>
          </p:cNvSpPr>
          <p:nvPr/>
        </p:nvSpPr>
        <p:spPr bwMode="auto">
          <a:xfrm>
            <a:off x="107950" y="2997200"/>
            <a:ext cx="8928100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23 ноября 1908 года родился Николай Николаевич Носов. Разносторонность дарований писателя проявилась еще во время его учебы в гимназии, а затем в школе рабочей молодежи.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Молодой человек, наряду с занятиями музыкой, пением, любительским театром, увлекался и точными науками.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Также юноша интересовался химией, шахматами, радиолюбительством, электротехникой, фотографией. Юность писателя пришлась на непростые времена в нашей истории. Носов успел поработать чернорабочим, торговцем газет, землекопом, косарем, возчиком бревен. В 1927 году Николай поступает в Киевский художественный институт, а в 1929 переводится в Институт кинематографии в Москве.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1932 года по 1951 Носов работает в качестве режиссера-постановщика мультипликационных, научно-популярных и учебных фильмов. После съемки в 1943 году нескольких учебных фильмов для Красной Армии он был удостоен награды орденом Красной Звезды. Как писатель Носов дебютировал в 1938 году: был издан его первый рассказ для детей, "Затейники".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Вскоре рассказы Носова печатаются в одном из самых известных в то время журналов — "Мурзилке".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6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Без преувеличения можно сказать, что мы все выросли рассказах и сказках: «Веселая семейка», «Мишкина каша», «Приключения Незнайки и его друзей» и многих других веселых и увлекательных произведениях, автором которых был детский писатель Николай Носов.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188640"/>
            <a:ext cx="6750496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Николай Николаевич</a:t>
            </a:r>
          </a:p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Носов</a:t>
            </a:r>
          </a:p>
          <a:p>
            <a:pPr algn="ctr">
              <a:defRPr/>
            </a:pPr>
            <a:r>
              <a:rPr lang="ru-RU" sz="28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1908 - </a:t>
            </a:r>
            <a:r>
              <a:rPr lang="ru-RU" sz="28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1976</a:t>
            </a:r>
            <a:endParaRPr lang="ru-RU" sz="28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7" descr="Картинка 7 из 332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67625" y="1822450"/>
            <a:ext cx="79216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AgniyaBarto">
            <a:hlinkClick r:id="rId2" tooltip="Агния Барто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038" y="692150"/>
            <a:ext cx="2300287" cy="2520950"/>
          </a:xfrm>
          <a:prstGeom prst="rect">
            <a:avLst/>
          </a:prstGeom>
          <a:noFill/>
          <a:ln w="38100" cmpd="dbl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411760" y="188640"/>
            <a:ext cx="649729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Агния Львовна </a:t>
            </a:r>
          </a:p>
          <a:p>
            <a:pPr algn="ctr">
              <a:defRPr/>
            </a:pPr>
            <a:r>
              <a:rPr lang="ru-RU" sz="4000" b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Барто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3644900"/>
            <a:ext cx="8208963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Барто</a:t>
            </a:r>
            <a:r>
              <a:rPr lang="ru-RU" sz="20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Агния Львовна родилась 17 февраля в Москве в семье ветеринарного врача. Получила хорошее домашнее воспитание, которым руководил отец. Училась в гимназии, где и начала писать стихи. Одновременно занималась в хореографическом училище, куда на выпускные зачеты приехал А. Луначарский и, прослушав стихи </a:t>
            </a:r>
            <a:r>
              <a:rPr lang="ru-RU" sz="20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Барто</a:t>
            </a:r>
            <a:r>
              <a:rPr lang="ru-RU" sz="20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, посоветовал ей продолжать писать.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kern="0" dirty="0" err="1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А.Л.Барто</a:t>
            </a:r>
            <a:r>
              <a:rPr lang="ru-RU" sz="20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 написаны книги стихов для детей «Веревочка»(1941) «Первоклассница»(1945), «Стихи детям»(1949), «Мы с Тамарой»(1966), «Я расту» (1968) и др.</a:t>
            </a:r>
            <a:endParaRPr lang="ru-RU" sz="2000" kern="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3492500" y="650875"/>
            <a:ext cx="4535488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b="1" cap="all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>
              <a:defRPr/>
            </a:pPr>
            <a:endParaRPr lang="ru-RU" sz="3200" b="1" cap="all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sz="3200" b="1" cap="all" dirty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1906 - 1981</a:t>
            </a:r>
          </a:p>
          <a:p>
            <a:pPr algn="ctr">
              <a:defRPr/>
            </a:pPr>
            <a:r>
              <a:rPr lang="ru-RU" sz="2400" b="1" kern="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174" name="Содержимое 5" descr="барто кн таня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11488" y="1836738"/>
            <a:ext cx="96043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Содержимое 6" descr="барто вовка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538" y="2230438"/>
            <a:ext cx="10810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Содержимое 6" descr="барто кн1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84888" y="2244725"/>
            <a:ext cx="1017587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Содержимое 9" descr="барто кн4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42225" y="1836738"/>
            <a:ext cx="11239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1129</Words>
  <Application>Microsoft Office PowerPoint</Application>
  <PresentationFormat>Экран (4:3)</PresentationFormat>
  <Paragraphs>77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Aharoni</vt:lpstr>
      <vt:lpstr>Arial Black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Helen</dc:creator>
  <cp:lastModifiedBy>User</cp:lastModifiedBy>
  <cp:revision>35</cp:revision>
  <dcterms:created xsi:type="dcterms:W3CDTF">2012-03-21T02:50:04Z</dcterms:created>
  <dcterms:modified xsi:type="dcterms:W3CDTF">2018-02-10T06:59:35Z</dcterms:modified>
</cp:coreProperties>
</file>