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9" r:id="rId13"/>
    <p:sldId id="268" r:id="rId14"/>
    <p:sldId id="273" r:id="rId15"/>
    <p:sldId id="276" r:id="rId16"/>
    <p:sldId id="279" r:id="rId17"/>
    <p:sldId id="278" r:id="rId18"/>
    <p:sldId id="277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D650F-1CF0-45EA-B3D9-7154E2EBBA4A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8A2C5-BFD9-4C92-9762-20F197DEB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7953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D650F-1CF0-45EA-B3D9-7154E2EBBA4A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8A2C5-BFD9-4C92-9762-20F197DEB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0786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D650F-1CF0-45EA-B3D9-7154E2EBBA4A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8A2C5-BFD9-4C92-9762-20F197DEB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1028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D650F-1CF0-45EA-B3D9-7154E2EBBA4A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8A2C5-BFD9-4C92-9762-20F197DEB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2777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D650F-1CF0-45EA-B3D9-7154E2EBBA4A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8A2C5-BFD9-4C92-9762-20F197DEB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7053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D650F-1CF0-45EA-B3D9-7154E2EBBA4A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8A2C5-BFD9-4C92-9762-20F197DEB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670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D650F-1CF0-45EA-B3D9-7154E2EBBA4A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8A2C5-BFD9-4C92-9762-20F197DEB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23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D650F-1CF0-45EA-B3D9-7154E2EBBA4A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8A2C5-BFD9-4C92-9762-20F197DEB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8490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D650F-1CF0-45EA-B3D9-7154E2EBBA4A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8A2C5-BFD9-4C92-9762-20F197DEB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626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D650F-1CF0-45EA-B3D9-7154E2EBBA4A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8A2C5-BFD9-4C92-9762-20F197DEB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4569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D650F-1CF0-45EA-B3D9-7154E2EBBA4A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8A2C5-BFD9-4C92-9762-20F197DEB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9053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D650F-1CF0-45EA-B3D9-7154E2EBBA4A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8A2C5-BFD9-4C92-9762-20F197DEB3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808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924"/>
            <a:ext cx="9144000" cy="689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ПАПКИ - ПЕРЕДВИЖКИ!\1 фоны для стэндов\0_7a516_87b67ea_XL - копи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2655"/>
            <a:ext cx="9173168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47664" y="1741458"/>
            <a:ext cx="61926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</a:p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«АЛЁНУШКИНЫ СКАЗКИ»</a:t>
            </a:r>
          </a:p>
          <a:p>
            <a:pPr algn="ctr"/>
            <a:endParaRPr lang="ru-RU" sz="36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52976">
            <a:off x="1961290" y="3598554"/>
            <a:ext cx="1940280" cy="23768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56677">
            <a:off x="5206904" y="3611610"/>
            <a:ext cx="1712350" cy="2405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9201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76672"/>
            <a:ext cx="851752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7.Как называется сказка, главной героиней которой является муха?</a:t>
            </a:r>
          </a:p>
          <a:p>
            <a:pPr algn="ctr"/>
            <a:endParaRPr lang="ru-RU" sz="4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96952"/>
            <a:ext cx="378789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000" y="3277439"/>
            <a:ext cx="41250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(«Сказка о том, как жила-была последняя муха»)</a:t>
            </a:r>
            <a:endParaRPr lang="ru-RU" sz="3200" b="1" i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2372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620688"/>
            <a:ext cx="844552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8. А вот этот сказочный герой говорит про себя:</a:t>
            </a:r>
          </a:p>
          <a:p>
            <a:pPr algn="ctr"/>
            <a:r>
              <a:rPr lang="ru-RU" sz="4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«Я самая умная птица!»</a:t>
            </a:r>
          </a:p>
          <a:p>
            <a:pPr algn="ctr"/>
            <a:r>
              <a:rPr lang="ru-RU" sz="4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Кто это среди всех птиц оказался умнее?  </a:t>
            </a:r>
            <a:endParaRPr lang="ru-RU" sz="4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4365104"/>
            <a:ext cx="41250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 индюк)</a:t>
            </a:r>
            <a:endParaRPr lang="ru-RU" sz="3200" b="1" i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816404"/>
            <a:ext cx="2381250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300184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48680"/>
            <a:ext cx="851752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9. Какое событие произошло на птичьем дворе, которое подтвердило слова индюка о том, что он «самая умная птица». </a:t>
            </a:r>
            <a:endParaRPr lang="ru-RU" sz="4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3284983"/>
            <a:ext cx="2376264" cy="28977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3968" y="3861048"/>
            <a:ext cx="441307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 разговор индюка с ежом)</a:t>
            </a:r>
            <a:endParaRPr lang="ru-RU" sz="3200" b="1" i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0018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548680"/>
            <a:ext cx="84455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10. Вспомните название данной сказки. </a:t>
            </a:r>
            <a:endParaRPr lang="ru-RU" sz="4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7622" y="2182874"/>
            <a:ext cx="3148755" cy="395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0018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548680"/>
            <a:ext cx="837351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11. Назовите сказку, в которой главной героиней является ворона?</a:t>
            </a:r>
            <a:endParaRPr lang="ru-RU" sz="4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img1.labirint.ru/books/67787/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4907" y="2564904"/>
            <a:ext cx="2354186" cy="3638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72676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548680"/>
            <a:ext cx="844552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12. Что за неведомая птица поселилась на жительство в гнезде вороны, которую та считала не птицей?</a:t>
            </a:r>
            <a:endParaRPr lang="ru-RU" sz="4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3349447"/>
            <a:ext cx="2359464" cy="281585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72000" y="3933056"/>
            <a:ext cx="41250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(желтая канарейка)</a:t>
            </a:r>
            <a:endParaRPr lang="ru-RU" sz="3200" b="1" i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9816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548680"/>
            <a:ext cx="844552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13. Вспомните, в какой сказке Мамина – Сибиряка варилась каша?</a:t>
            </a:r>
            <a:endParaRPr lang="ru-RU" sz="4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38417" y="2672338"/>
            <a:ext cx="2503165" cy="3482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97992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548680"/>
            <a:ext cx="837351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14. Уточните, какая каша варилась в сказке Мамина -Сибиряка? </a:t>
            </a:r>
            <a:endParaRPr lang="ru-RU" sz="4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2365" y="2852936"/>
            <a:ext cx="2599219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76056" y="3428999"/>
            <a:ext cx="36209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 овсяная каша )</a:t>
            </a:r>
            <a:endParaRPr lang="ru-RU" sz="3200" b="1" i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7992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548680"/>
            <a:ext cx="8373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15.</a:t>
            </a:r>
            <a:r>
              <a:rPr lang="ru-RU" sz="4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спомните, когда Алёнушка засыпала, кем она хотела быть? </a:t>
            </a:r>
            <a:endParaRPr lang="ru-RU" sz="4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04864"/>
            <a:ext cx="3276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64088" y="3573016"/>
            <a:ext cx="33329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(царицей)</a:t>
            </a:r>
            <a:endParaRPr lang="ru-RU" sz="3200" b="1" i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7992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145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5301208"/>
            <a:ext cx="8229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Конец.</a:t>
            </a:r>
            <a:endParaRPr lang="ru-RU" sz="4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357" y="1303542"/>
            <a:ext cx="2592772" cy="3997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16294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48680"/>
            <a:ext cx="858953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«… Эти маленькие безделки доставят мне больше популярности, чем всё написанное ранее для большой публики»</a:t>
            </a:r>
          </a:p>
          <a:p>
            <a:pPr algn="r"/>
            <a:r>
              <a:rPr lang="ru-RU" sz="5400" b="1" i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Д.Н.Мамин</a:t>
            </a:r>
            <a:r>
              <a:rPr lang="ru-RU" sz="54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– Сибиряк.</a:t>
            </a:r>
          </a:p>
          <a:p>
            <a:pPr algn="ctr"/>
            <a:endParaRPr lang="ru-RU" sz="5400" b="1" i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3320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118" y="2199823"/>
            <a:ext cx="3965085" cy="24583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76658" y="1772816"/>
            <a:ext cx="2420430" cy="37343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39132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2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764704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1.С каких слов начинается «присказка» «</a:t>
            </a:r>
            <a:r>
              <a:rPr lang="ru-RU" sz="4400" b="1" cap="none" spc="0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Алёнушкиных</a:t>
            </a:r>
            <a:r>
              <a:rPr lang="ru-RU" sz="4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сказок»?</a:t>
            </a:r>
          </a:p>
          <a:p>
            <a:pPr algn="ctr"/>
            <a:endParaRPr lang="ru-RU" sz="4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3212976"/>
            <a:ext cx="54006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(«Баю, баю, баю… Один глазок у Алёнушки спит, другой смотрит, одно ушко у Алёнушки спит, другое слушает»)</a:t>
            </a:r>
            <a:endParaRPr lang="ru-RU" sz="3200" b="1" i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92161"/>
            <a:ext cx="2354662" cy="211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3233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692696"/>
            <a:ext cx="871296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2.Продолжи название сказки:</a:t>
            </a:r>
          </a:p>
          <a:p>
            <a:pPr algn="ctr"/>
            <a:r>
              <a:rPr lang="ru-RU" sz="4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«Сказка про храброго зайца - …»</a:t>
            </a:r>
            <a:endParaRPr lang="ru-RU" sz="4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38198"/>
            <a:ext cx="2427312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63888" y="3319537"/>
            <a:ext cx="513315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 длинные уши, косые глаза, короткий хвост)</a:t>
            </a:r>
            <a:endParaRPr lang="ru-RU" sz="3200" b="1" i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08650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48680"/>
            <a:ext cx="858953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3.Следующую</a:t>
            </a:r>
            <a: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сказку открываем и читаем: «- Как хорошо! Какое солнышко теплое, какое небо синее, какая травка зеленая, - хорошо, хорошо!.. И все мое!.. » Кто так говорил? Кто оказался таким жадным?</a:t>
            </a:r>
            <a:endParaRPr lang="ru-RU" sz="36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4042764"/>
            <a:ext cx="2095500" cy="20288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02272" y="4437113"/>
            <a:ext cx="42947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3200" b="1" i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козявочка</a:t>
            </a:r>
            <a:r>
              <a:rPr lang="ru-RU" sz="3200" b="1" i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i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1520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620688"/>
            <a:ext cx="851752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4.Как называется сказка, главной героиней которой является </a:t>
            </a:r>
            <a:r>
              <a:rPr lang="ru-RU" sz="44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козявочка</a:t>
            </a:r>
            <a:r>
              <a:rPr lang="ru-RU" sz="4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822307"/>
            <a:ext cx="2423344" cy="3343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522862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48680"/>
            <a:ext cx="858953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5. Кто кого хотел слопать в «Сказке про Комара - Комаровича - длинный нос и мохнатого Мишу - короткий хвост? </a:t>
            </a:r>
            <a:endParaRPr lang="ru-RU" sz="4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127997"/>
            <a:ext cx="2232248" cy="288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23928" y="3721386"/>
            <a:ext cx="47731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 комар медведя )</a:t>
            </a:r>
            <a:endParaRPr lang="ru-RU" sz="3200" b="1" i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68929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ПАПКИ - ПЕРЕДВИЖКИ!\1 фоны для стэндов\фон\0015-015-Gabdulla-Tuk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2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48680"/>
            <a:ext cx="8712968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6. «- Милая, идите ко мне… Какая красивая у меня паутинка!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- Покорно благодарна… Вот еще нашелся приятель! Знаю я, что такое твоя красивая паутинка. Наверно, ты когда- </a:t>
            </a:r>
            <a:r>
              <a:rPr lang="ru-RU" sz="32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нибудь</a:t>
            </a:r>
            <a:r>
              <a:rPr lang="ru-RU" sz="3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был человеком, а теперь притворяешься…»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Назовите, между кем и кем идет разговор? </a:t>
            </a:r>
            <a:endParaRPr lang="ru-RU" sz="32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17731"/>
            <a:ext cx="288032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7984" y="4437111"/>
            <a:ext cx="426905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 между мухой и пауком ) </a:t>
            </a:r>
            <a:endParaRPr lang="ru-RU" sz="3200" b="1" i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0255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389</Words>
  <Application>Microsoft Office PowerPoint</Application>
  <PresentationFormat>Экран (4:3)</PresentationFormat>
  <Paragraphs>36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User</cp:lastModifiedBy>
  <cp:revision>20</cp:revision>
  <dcterms:created xsi:type="dcterms:W3CDTF">2013-06-17T14:26:08Z</dcterms:created>
  <dcterms:modified xsi:type="dcterms:W3CDTF">2018-02-10T07:04:20Z</dcterms:modified>
</cp:coreProperties>
</file>