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tatic5.depositphotos.com/1000434/500/i/950/depositphotos_5001119-Anubis-and-Horu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0" y="2362200"/>
            <a:ext cx="45191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ТУРНИР   ЗНАТОКОВ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ИСТОРИИ  И  КУЛЬТУРЫ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ДРЕВНЕГО   МИРА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«Геркулес. Геркулесов труд»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5602" name="Picture 2" descr="http://yznai-ka.ru/5/gerkulesovy_podvi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828800"/>
            <a:ext cx="4012658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«Дамоклов меч»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6626" name="Picture 2" descr="http://dslov.ru/img/pos/50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0400" y="1905000"/>
            <a:ext cx="3047479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«Двуликий Янус»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7650" name="Picture 2" descr="http://cs4.pikabu.ru/images/big_size_comm/2014-06_1/1401809996259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905000"/>
            <a:ext cx="330897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«Золотое руно. Аргонавты»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9698" name="Picture 2" descr="http://68.media.tumblr.com/0d49752de507fcae0cf93f63c8a8799f/tumblr_mocrohJAN01sryykco1_5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24200" y="1828800"/>
            <a:ext cx="2843283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«Панический страх»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8674" name="Picture 2" descr="https://fs00.infourok.ru/images/doc/146/169534/img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752600"/>
            <a:ext cx="31242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«Прометей. Прометеев огонь»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0722" name="Picture 2" descr="http://te.zavantag.com/tw_files2/urls_83/74/d-73538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752600"/>
            <a:ext cx="4640094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«Фортуна. Колесо фортуны»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1746" name="Picture 2" descr="http://img1.liveinternet.ru/images/attach/c/9/105/544/105544625_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33600" y="1752600"/>
            <a:ext cx="5133975" cy="4039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«Яблоко раздора»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2770" name="Picture 2" descr="http://habinfo.ru/wp-content/uploads/2016/10/yabloko-razdor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1676400"/>
            <a:ext cx="57912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90600" y="1676400"/>
            <a:ext cx="762580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«Конкурс  ораторского </a:t>
            </a:r>
          </a:p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мастерства…»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«Висячие сады Семирамиды»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3794" name="Picture 2" descr="http://umniku.ru/wp-content/uploads/2015/11/visyachie-sady-semiramidy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28800"/>
            <a:ext cx="6381750" cy="3752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mywishlist.ru/pic/i/wish/orig/000/634/104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«Пирамида фараона Хеопса»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5842" name="Picture 2" descr="http://fb.ru/misc/i/gallery/409/560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905000"/>
            <a:ext cx="5835133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«Храм Артемиды в Эфесе»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6866" name="Picture 2" descr="http://nakonu.com/wp-content/uploads/2016/06/85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1600" y="1676400"/>
            <a:ext cx="6883977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«Статуя Зевса в Олимпии»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7890" name="Picture 2" descr="http://komiwiki.syktsu.ru/images/3/36/Zeus-olympia-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52600" y="1752600"/>
            <a:ext cx="5943599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Фортуна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33400"/>
            <a:ext cx="91440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latin typeface="Monotype Corsiva" pitchFamily="66" charset="0"/>
              </a:rPr>
              <a:t>«Александрийский маяк»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38914" name="Picture 2" descr="http://www.putidorogi-nn.ru/images/stories/evropa/aleksandriyskiy_mayak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7800" y="1676400"/>
            <a:ext cx="6381750" cy="425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665" y="2057400"/>
            <a:ext cx="8762335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«Историческая география»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pic>
        <p:nvPicPr>
          <p:cNvPr id="39942" name="Picture 6" descr="http://images.myshared.ru/4/151478/slide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838200"/>
            <a:ext cx="2717391" cy="5105400"/>
          </a:xfrm>
          <a:prstGeom prst="rect">
            <a:avLst/>
          </a:prstGeom>
          <a:noFill/>
        </p:spPr>
      </p:pic>
      <p:pic>
        <p:nvPicPr>
          <p:cNvPr id="39944" name="Picture 8" descr="https://fs00.infourok.ru/images/doc/218/530/1/img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0" y="1447800"/>
            <a:ext cx="5130799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pic>
        <p:nvPicPr>
          <p:cNvPr id="41988" name="Picture 4" descr="http://www.metod-kopilka.ru/images/doc/50/45208/2/img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838200"/>
            <a:ext cx="7393781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3890" y="2057400"/>
            <a:ext cx="6817893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«Загадки древних…»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3100" y="2057400"/>
            <a:ext cx="723948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Спасибо  за внимание!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im1-tub-ru.yandex.net/i?id=05e1ec802e03f4a74977e7be57d54dbd&amp;n=33&amp;h=215&amp;w=3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85005" y="3811012"/>
            <a:ext cx="726993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«Не зная истории, нельзя знать, </a:t>
            </a:r>
          </a:p>
          <a:p>
            <a:pPr algn="ctr"/>
            <a:r>
              <a:rPr lang="ru-RU" sz="4400" dirty="0" smtClean="0">
                <a:latin typeface="Monotype Corsiva" pitchFamily="66" charset="0"/>
              </a:rPr>
              <a:t>зачем мы пришли в мир, для чего</a:t>
            </a:r>
          </a:p>
          <a:p>
            <a:pPr algn="ctr"/>
            <a:r>
              <a:rPr lang="ru-RU" sz="4400" dirty="0" smtClean="0">
                <a:latin typeface="Monotype Corsiva" pitchFamily="66" charset="0"/>
              </a:rPr>
              <a:t>живем и к  чему стремимся»</a:t>
            </a:r>
          </a:p>
          <a:p>
            <a:pPr algn="r"/>
            <a:r>
              <a:rPr lang="ru-RU" sz="4400" dirty="0" smtClean="0">
                <a:latin typeface="Monotype Corsiva" pitchFamily="66" charset="0"/>
              </a:rPr>
              <a:t>В.О. Ключевский</a:t>
            </a:r>
            <a:endParaRPr lang="ru-RU" sz="4400" dirty="0">
              <a:latin typeface="Monotype Corsiva" pitchFamily="66" charset="0"/>
            </a:endParaRPr>
          </a:p>
        </p:txBody>
      </p:sp>
      <p:pic>
        <p:nvPicPr>
          <p:cNvPr id="2050" name="Picture 2" descr="http://penzavzglyad.ru/images/uploads/3e4ae0338806360b469c75b349ec037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457200"/>
            <a:ext cx="5105400" cy="3402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tatic5.depositphotos.com/1000434/500/i/950/depositphotos_5001119-Anubis-and-Horu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0" y="2362200"/>
            <a:ext cx="45191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ТУРНИР   ЗНАТОКОВ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ИСТОРИИ  И  КУЛЬТУРЫ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ДРЕВНЕГО   МИРА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52600" y="2362200"/>
            <a:ext cx="5660525" cy="14888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«БЛИЦ-ОПРОС»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</p:nvPr>
        </p:nvGraphicFramePr>
        <p:xfrm>
          <a:off x="1689417" y="2636361"/>
          <a:ext cx="5765165" cy="2453640"/>
        </p:xfrm>
        <a:graphic>
          <a:graphicData uri="http://schemas.openxmlformats.org/drawingml/2006/table">
            <a:tbl>
              <a:tblPr/>
              <a:tblGrid>
                <a:gridCol w="3399155"/>
                <a:gridCol w="236601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БУМАГА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КОМПАС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ШАХМАТЫ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ПОРОХ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САХАР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СТЕКЛО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ЦИФРЫ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ХЛОПОК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ФАРФОР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2922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20304" y="685800"/>
            <a:ext cx="65966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«ОТГАДАЙ, В КАКОЙ СТРАНЕ </a:t>
            </a:r>
          </a:p>
          <a:p>
            <a:pPr algn="ctr"/>
            <a:r>
              <a:rPr lang="ru-RU" sz="3600" b="1" dirty="0" smtClean="0">
                <a:latin typeface="Monotype Corsiva" pitchFamily="66" charset="0"/>
              </a:rPr>
              <a:t>ИЗОБРЕТЕНЫ ВЕЩИ?»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18452" name="Рисунок 1" descr="http://odtdocs.ru/pars_docs/refs/2/1643/1643_html_1f9f6b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1905000"/>
            <a:ext cx="2447925" cy="1524000"/>
          </a:xfrm>
          <a:prstGeom prst="rect">
            <a:avLst/>
          </a:prstGeom>
          <a:noFill/>
        </p:spPr>
      </p:pic>
      <p:pic>
        <p:nvPicPr>
          <p:cNvPr id="18451" name="Рисунок 16" descr="http://scibook.net/files/uch_group56/uch_pgroup144/uch_uch453/image/21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62400"/>
            <a:ext cx="2057400" cy="1464779"/>
          </a:xfrm>
          <a:prstGeom prst="rect">
            <a:avLst/>
          </a:prstGeom>
          <a:noFill/>
        </p:spPr>
      </p:pic>
      <p:pic>
        <p:nvPicPr>
          <p:cNvPr id="18450" name="Рисунок 4" descr="http://d1lalstwiwz2br.cloudfront.net/images_users/tiny_mce/pete/phpUyHPWf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34225" y="1676400"/>
            <a:ext cx="2009775" cy="1504950"/>
          </a:xfrm>
          <a:prstGeom prst="rect">
            <a:avLst/>
          </a:prstGeom>
          <a:noFill/>
        </p:spPr>
      </p:pic>
      <p:pic>
        <p:nvPicPr>
          <p:cNvPr id="18449" name="Рисунок 19" descr="https://im0-tub-ru.yandex.net/i?id=7475bb39e2b9796f930ef5ac5e4ef10c&amp;n=33&amp;h=215&amp;w=29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90800" y="4648200"/>
            <a:ext cx="2209800" cy="1590675"/>
          </a:xfrm>
          <a:prstGeom prst="rect">
            <a:avLst/>
          </a:prstGeom>
          <a:noFill/>
        </p:spPr>
      </p:pic>
      <p:pic>
        <p:nvPicPr>
          <p:cNvPr id="18448" name="Рисунок 7" descr="http://pricedv.ru/media/uploads/2014/12/12/Sugar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2000" y="5553075"/>
            <a:ext cx="1733550" cy="1304925"/>
          </a:xfrm>
          <a:prstGeom prst="rect">
            <a:avLst/>
          </a:prstGeom>
          <a:noFill/>
        </p:spPr>
      </p:pic>
      <p:pic>
        <p:nvPicPr>
          <p:cNvPr id="18447" name="Рисунок 22" descr="http://www.archaeology.org.il/images/news/Glass-Image-Final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58000" y="3276600"/>
            <a:ext cx="2286000" cy="1524000"/>
          </a:xfrm>
          <a:prstGeom prst="rect">
            <a:avLst/>
          </a:prstGeom>
          <a:noFill/>
        </p:spPr>
      </p:pic>
      <p:pic>
        <p:nvPicPr>
          <p:cNvPr id="18446" name="Рисунок 10" descr="http://pandia.ru/text/79/058/images/image009_97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33600" y="3733800"/>
            <a:ext cx="2647950" cy="733425"/>
          </a:xfrm>
          <a:prstGeom prst="rect">
            <a:avLst/>
          </a:prstGeom>
          <a:noFill/>
        </p:spPr>
      </p:pic>
      <p:pic>
        <p:nvPicPr>
          <p:cNvPr id="18445" name="Рисунок 25" descr="http://zabort.ru/uploads/images/00/60/57/2012/06/12/9e3aab2685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657600" y="1905000"/>
            <a:ext cx="2209800" cy="1473200"/>
          </a:xfrm>
          <a:prstGeom prst="rect">
            <a:avLst/>
          </a:prstGeom>
          <a:noFill/>
        </p:spPr>
      </p:pic>
      <p:pic>
        <p:nvPicPr>
          <p:cNvPr id="18444" name="Рисунок 13" descr="https://im1-tub-ru.yandex.net/i?id=ac1b943caaba45274f15ca5163e1e7f9&amp;n=33&amp;h=215&amp;w=269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800600" y="3657600"/>
            <a:ext cx="1907664" cy="1524000"/>
          </a:xfrm>
          <a:prstGeom prst="rect">
            <a:avLst/>
          </a:prstGeom>
          <a:noFill/>
        </p:spPr>
      </p:pic>
      <p:pic>
        <p:nvPicPr>
          <p:cNvPr id="18443" name="Рисунок 28" descr="http://masya.ucoz.ru/_bl/6/93584985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415007" y="5181600"/>
            <a:ext cx="2500393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2770" y="2362200"/>
            <a:ext cx="8900193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«Крылатые выражения…»</a:t>
            </a:r>
            <a:endParaRPr lang="ru-RU" sz="6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533400"/>
            <a:ext cx="613661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«Ариаднина нить»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2530" name="Picture 2" descr="http://via-midgard.info/uploads/posts/2012-03/1332213718_52451764_ariadne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43200" y="1904999"/>
            <a:ext cx="4191000" cy="4113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tatic5.depositphotos.com/1000434/523/i/950/depositphotos_5233698-Egyptian-backgrou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909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533400"/>
            <a:ext cx="66294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600" b="1" dirty="0" smtClean="0">
                <a:latin typeface="Monotype Corsiva" pitchFamily="66" charset="0"/>
              </a:rPr>
              <a:t>«Ахиллесова пята»</a:t>
            </a:r>
            <a:endParaRPr lang="ru-RU" sz="6600" b="1" dirty="0">
              <a:latin typeface="Monotype Corsiva" pitchFamily="66" charset="0"/>
            </a:endParaRPr>
          </a:p>
        </p:txBody>
      </p:sp>
      <p:pic>
        <p:nvPicPr>
          <p:cNvPr id="24578" name="Picture 2" descr="http://os1.i.ua/3/1/14082633_6fc57d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6400"/>
            <a:ext cx="5767386" cy="4242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163</Words>
  <Application>Microsoft Office PowerPoint</Application>
  <PresentationFormat>Экран (4:3)</PresentationFormat>
  <Paragraphs>61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Фортуна</vt:lpstr>
      <vt:lpstr>Фортуна</vt:lpstr>
      <vt:lpstr>Слайд 18</vt:lpstr>
      <vt:lpstr>Фортуна</vt:lpstr>
      <vt:lpstr>Фортуна</vt:lpstr>
      <vt:lpstr>Фортуна</vt:lpstr>
      <vt:lpstr>Фортуна</vt:lpstr>
      <vt:lpstr>Фортуна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46</cp:revision>
  <dcterms:modified xsi:type="dcterms:W3CDTF">2017-05-03T10:29:00Z</dcterms:modified>
</cp:coreProperties>
</file>