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2FF71-A085-434A-816C-30F8BA0E0EF3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E73576-3EEE-4952-96BA-FAE0FA1A9B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2FF71-A085-434A-816C-30F8BA0E0EF3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E73576-3EEE-4952-96BA-FAE0FA1A9B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2FF71-A085-434A-816C-30F8BA0E0EF3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E73576-3EEE-4952-96BA-FAE0FA1A9B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2FF71-A085-434A-816C-30F8BA0E0EF3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E73576-3EEE-4952-96BA-FAE0FA1A9B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2FF71-A085-434A-816C-30F8BA0E0EF3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E73576-3EEE-4952-96BA-FAE0FA1A9B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2FF71-A085-434A-816C-30F8BA0E0EF3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E73576-3EEE-4952-96BA-FAE0FA1A9B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2FF71-A085-434A-816C-30F8BA0E0EF3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E73576-3EEE-4952-96BA-FAE0FA1A9B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2FF71-A085-434A-816C-30F8BA0E0EF3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E73576-3EEE-4952-96BA-FAE0FA1A9B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2FF71-A085-434A-816C-30F8BA0E0EF3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E73576-3EEE-4952-96BA-FAE0FA1A9B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2FF71-A085-434A-816C-30F8BA0E0EF3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E73576-3EEE-4952-96BA-FAE0FA1A9B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22FF71-A085-434A-816C-30F8BA0E0EF3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4E73576-3EEE-4952-96BA-FAE0FA1A9B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E22FF71-A085-434A-816C-30F8BA0E0EF3}" type="datetimeFigureOut">
              <a:rPr lang="ru-RU" smtClean="0"/>
              <a:pPr/>
              <a:t>01.01.2006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4E73576-3EEE-4952-96BA-FAE0FA1A9B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33400"/>
            <a:ext cx="8929718" cy="681022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Мероприятия по </a:t>
            </a:r>
            <a:r>
              <a:rPr lang="ru-RU" sz="3200" dirty="0" smtClean="0">
                <a:solidFill>
                  <a:srgbClr val="7030A0"/>
                </a:solidFill>
              </a:rPr>
              <a:t>ГО</a:t>
            </a:r>
            <a:r>
              <a:rPr lang="ru-RU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и </a:t>
            </a:r>
            <a:r>
              <a:rPr lang="ru-RU" sz="3200" dirty="0" smtClean="0">
                <a:solidFill>
                  <a:srgbClr val="7030A0"/>
                </a:solidFill>
              </a:rPr>
              <a:t>ЧС</a:t>
            </a:r>
            <a:r>
              <a:rPr lang="ru-RU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в </a:t>
            </a:r>
            <a:r>
              <a:rPr lang="ru-RU" sz="3200" dirty="0" smtClean="0">
                <a:solidFill>
                  <a:srgbClr val="7030A0"/>
                </a:solidFill>
              </a:rPr>
              <a:t>МОУ СОШ</a:t>
            </a:r>
            <a:r>
              <a:rPr lang="ru-RU" sz="3200" dirty="0" smtClean="0">
                <a:solidFill>
                  <a:srgbClr val="7030A0"/>
                </a:solidFill>
              </a:rPr>
              <a:t> </a:t>
            </a:r>
            <a:r>
              <a:rPr lang="ru-RU" sz="3200" dirty="0" smtClean="0">
                <a:solidFill>
                  <a:srgbClr val="7030A0"/>
                </a:solidFill>
              </a:rPr>
              <a:t>21 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857364"/>
            <a:ext cx="8501122" cy="4214842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rgbClr val="FF0000"/>
                </a:solidFill>
              </a:rPr>
              <a:t>-  </a:t>
            </a:r>
            <a:r>
              <a:rPr lang="ru-RU" sz="2400" b="1" dirty="0" smtClean="0">
                <a:solidFill>
                  <a:schemeClr val="tx1"/>
                </a:solidFill>
              </a:rPr>
              <a:t>обучение учащихся способам защиты от чрезвычайных     ситуаций </a:t>
            </a:r>
          </a:p>
          <a:p>
            <a:pPr algn="l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з</a:t>
            </a:r>
            <a:r>
              <a:rPr lang="ru-RU" sz="2400" b="1" dirty="0" smtClean="0">
                <a:solidFill>
                  <a:schemeClr val="tx1"/>
                </a:solidFill>
              </a:rPr>
              <a:t>нание способов оповещения об опасностях </a:t>
            </a:r>
          </a:p>
          <a:p>
            <a:pPr algn="l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у</a:t>
            </a:r>
            <a:r>
              <a:rPr lang="ru-RU" sz="2400" b="1" dirty="0" smtClean="0">
                <a:solidFill>
                  <a:schemeClr val="tx1"/>
                </a:solidFill>
              </a:rPr>
              <a:t>мение правильно эвакуироваться из зоны чрезвычайной      ситуации </a:t>
            </a:r>
          </a:p>
          <a:p>
            <a:pPr algn="l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правильное пользование средствами индивидуальной защиты </a:t>
            </a:r>
          </a:p>
          <a:p>
            <a:pPr algn="l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з</a:t>
            </a:r>
            <a:r>
              <a:rPr lang="ru-RU" sz="2400" b="1" dirty="0" smtClean="0">
                <a:solidFill>
                  <a:schemeClr val="tx1"/>
                </a:solidFill>
              </a:rPr>
              <a:t>нание правил дорожного движения </a:t>
            </a:r>
          </a:p>
          <a:p>
            <a:pPr algn="l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п</a:t>
            </a:r>
            <a:r>
              <a:rPr lang="ru-RU" sz="2400" b="1" dirty="0" smtClean="0">
                <a:solidFill>
                  <a:schemeClr val="tx1"/>
                </a:solidFill>
              </a:rPr>
              <a:t>ожарная безопасность </a:t>
            </a:r>
          </a:p>
          <a:p>
            <a:pPr algn="l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п</a:t>
            </a:r>
            <a:r>
              <a:rPr lang="ru-RU" sz="2400" b="1" dirty="0" smtClean="0">
                <a:solidFill>
                  <a:schemeClr val="tx1"/>
                </a:solidFill>
              </a:rPr>
              <a:t>равила поведения при террористическом акте   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10800000" flipV="1">
            <a:off x="502920" y="642918"/>
            <a:ext cx="8141046" cy="78581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Пожарная безопасность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Содержимое 4" descr="IMG_28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4500570"/>
            <a:ext cx="2762269" cy="2071702"/>
          </a:xfrm>
        </p:spPr>
      </p:pic>
      <p:pic>
        <p:nvPicPr>
          <p:cNvPr id="6" name="Рисунок 5" descr="IMG_28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4572008"/>
            <a:ext cx="2786050" cy="2089538"/>
          </a:xfrm>
          <a:prstGeom prst="rect">
            <a:avLst/>
          </a:prstGeom>
        </p:spPr>
      </p:pic>
      <p:pic>
        <p:nvPicPr>
          <p:cNvPr id="7" name="Рисунок 6" descr="IMG_286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496" y="1571612"/>
            <a:ext cx="3238491" cy="2428868"/>
          </a:xfrm>
          <a:prstGeom prst="rect">
            <a:avLst/>
          </a:prstGeom>
        </p:spPr>
      </p:pic>
      <p:pic>
        <p:nvPicPr>
          <p:cNvPr id="8" name="Рисунок 7" descr="IMG_286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1643050"/>
            <a:ext cx="3047989" cy="22859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215423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</a:rPr>
              <a:t>Профилактика </a:t>
            </a:r>
            <a:r>
              <a:rPr lang="ru-RU" dirty="0" err="1" smtClean="0">
                <a:solidFill>
                  <a:srgbClr val="00B0F0"/>
                </a:solidFill>
              </a:rPr>
              <a:t>дорожно</a:t>
            </a:r>
            <a:r>
              <a:rPr lang="ru-RU" dirty="0" smtClean="0">
                <a:solidFill>
                  <a:srgbClr val="00B0F0"/>
                </a:solidFill>
              </a:rPr>
              <a:t> – транспортного травматизма, изучение правил дорожного движения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4" name="Содержимое 3" descr="IMG_283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428868"/>
            <a:ext cx="2381267" cy="1785950"/>
          </a:xfrm>
        </p:spPr>
      </p:pic>
      <p:pic>
        <p:nvPicPr>
          <p:cNvPr id="5" name="Рисунок 4" descr="IMG_28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2285992"/>
            <a:ext cx="2762269" cy="2071702"/>
          </a:xfrm>
          <a:prstGeom prst="rect">
            <a:avLst/>
          </a:prstGeom>
        </p:spPr>
      </p:pic>
      <p:pic>
        <p:nvPicPr>
          <p:cNvPr id="6" name="Рисунок 5" descr="IMG_28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7620" y="4429132"/>
            <a:ext cx="2928958" cy="2196718"/>
          </a:xfrm>
          <a:prstGeom prst="rect">
            <a:avLst/>
          </a:prstGeom>
        </p:spPr>
      </p:pic>
      <p:pic>
        <p:nvPicPr>
          <p:cNvPr id="7" name="Рисунок 6" descr="IMG_28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62" y="4429132"/>
            <a:ext cx="1660934" cy="2214578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44</TotalTime>
  <Words>59</Words>
  <Application>Microsoft Office PowerPoint</Application>
  <PresentationFormat>Экран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Аспект</vt:lpstr>
      <vt:lpstr>Мероприятия по ГО и ЧС в МОУ СОШ 21 </vt:lpstr>
      <vt:lpstr>Пожарная безопасность </vt:lpstr>
      <vt:lpstr>Профилактика дорожно – транспортного травматизма, изучение правил дорожного движения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Мероприятия по го и чс в моу сош 21 </dc:title>
  <dc:creator>XTreme</dc:creator>
  <cp:lastModifiedBy>XTreme</cp:lastModifiedBy>
  <cp:revision>5</cp:revision>
  <dcterms:created xsi:type="dcterms:W3CDTF">2006-01-01T00:54:51Z</dcterms:created>
  <dcterms:modified xsi:type="dcterms:W3CDTF">2005-12-31T22:03:16Z</dcterms:modified>
</cp:coreProperties>
</file>