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7F2B-3007-4714-AF86-E3868C2DBF29}" type="datetimeFigureOut">
              <a:rPr lang="ru-RU" smtClean="0"/>
              <a:pPr/>
              <a:t>01.01.2006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77B20-C4B8-44A1-937C-F0BC5961FE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7F2B-3007-4714-AF86-E3868C2DBF29}" type="datetimeFigureOut">
              <a:rPr lang="ru-RU" smtClean="0"/>
              <a:pPr/>
              <a:t>01.01.2006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77B20-C4B8-44A1-937C-F0BC5961F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7F2B-3007-4714-AF86-E3868C2DBF29}" type="datetimeFigureOut">
              <a:rPr lang="ru-RU" smtClean="0"/>
              <a:pPr/>
              <a:t>01.01.2006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77B20-C4B8-44A1-937C-F0BC5961F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7F2B-3007-4714-AF86-E3868C2DBF29}" type="datetimeFigureOut">
              <a:rPr lang="ru-RU" smtClean="0"/>
              <a:pPr/>
              <a:t>01.01.2006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77B20-C4B8-44A1-937C-F0BC5961F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7F2B-3007-4714-AF86-E3868C2DBF29}" type="datetimeFigureOut">
              <a:rPr lang="ru-RU" smtClean="0"/>
              <a:pPr/>
              <a:t>01.01.2006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7C77B20-C4B8-44A1-937C-F0BC5961F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7F2B-3007-4714-AF86-E3868C2DBF29}" type="datetimeFigureOut">
              <a:rPr lang="ru-RU" smtClean="0"/>
              <a:pPr/>
              <a:t>01.01.2006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77B20-C4B8-44A1-937C-F0BC5961F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7F2B-3007-4714-AF86-E3868C2DBF29}" type="datetimeFigureOut">
              <a:rPr lang="ru-RU" smtClean="0"/>
              <a:pPr/>
              <a:t>01.01.2006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77B20-C4B8-44A1-937C-F0BC5961F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7F2B-3007-4714-AF86-E3868C2DBF29}" type="datetimeFigureOut">
              <a:rPr lang="ru-RU" smtClean="0"/>
              <a:pPr/>
              <a:t>01.01.2006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77B20-C4B8-44A1-937C-F0BC5961F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7F2B-3007-4714-AF86-E3868C2DBF29}" type="datetimeFigureOut">
              <a:rPr lang="ru-RU" smtClean="0"/>
              <a:pPr/>
              <a:t>01.01.2006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77B20-C4B8-44A1-937C-F0BC5961F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7F2B-3007-4714-AF86-E3868C2DBF29}" type="datetimeFigureOut">
              <a:rPr lang="ru-RU" smtClean="0"/>
              <a:pPr/>
              <a:t>01.01.2006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77B20-C4B8-44A1-937C-F0BC5961F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27F2B-3007-4714-AF86-E3868C2DBF29}" type="datetimeFigureOut">
              <a:rPr lang="ru-RU" smtClean="0"/>
              <a:pPr/>
              <a:t>01.01.2006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77B20-C4B8-44A1-937C-F0BC5961F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3127F2B-3007-4714-AF86-E3868C2DBF29}" type="datetimeFigureOut">
              <a:rPr lang="ru-RU" smtClean="0"/>
              <a:pPr/>
              <a:t>01.01.2006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7C77B20-C4B8-44A1-937C-F0BC5961FE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85729"/>
            <a:ext cx="7958166" cy="121444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Класс казачьей направленности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571612"/>
            <a:ext cx="8429684" cy="5000660"/>
          </a:xfrm>
        </p:spPr>
        <p:txBody>
          <a:bodyPr>
            <a:normAutofit fontScale="25000" lnSpcReduction="20000"/>
          </a:bodyPr>
          <a:lstStyle/>
          <a:p>
            <a:r>
              <a:rPr lang="ru-RU" sz="11200" b="1" dirty="0">
                <a:solidFill>
                  <a:srgbClr val="00B0F0"/>
                </a:solidFill>
              </a:rPr>
              <a:t>Класс  казачьей направленности МОУ СОШ  </a:t>
            </a:r>
            <a:r>
              <a:rPr lang="ru-RU" sz="11200" b="1" dirty="0" smtClean="0">
                <a:solidFill>
                  <a:srgbClr val="00B0F0"/>
                </a:solidFill>
              </a:rPr>
              <a:t>21 открыт в 2008 – 2009 учебном году, в нём обучается </a:t>
            </a:r>
            <a:r>
              <a:rPr lang="ru-RU" sz="11200" b="1" dirty="0" smtClean="0">
                <a:solidFill>
                  <a:srgbClr val="00B0F0"/>
                </a:solidFill>
              </a:rPr>
              <a:t>16 </a:t>
            </a:r>
            <a:r>
              <a:rPr lang="ru-RU" sz="11200" b="1" dirty="0" smtClean="0">
                <a:solidFill>
                  <a:srgbClr val="00B0F0"/>
                </a:solidFill>
              </a:rPr>
              <a:t>учащихся                                                                            </a:t>
            </a:r>
            <a:r>
              <a:rPr lang="ru-RU" sz="11200" b="1" dirty="0" smtClean="0">
                <a:solidFill>
                  <a:srgbClr val="FF0000"/>
                </a:solidFill>
              </a:rPr>
              <a:t>Цели организации класса казачьей направленности </a:t>
            </a:r>
            <a:r>
              <a:rPr lang="ru-RU" sz="11200" b="1" dirty="0" smtClean="0">
                <a:solidFill>
                  <a:srgbClr val="92D050"/>
                </a:solidFill>
              </a:rPr>
              <a:t>:                </a:t>
            </a:r>
          </a:p>
          <a:p>
            <a:r>
              <a:rPr lang="ru-RU" sz="11200" b="1" dirty="0" smtClean="0">
                <a:solidFill>
                  <a:srgbClr val="92D050"/>
                </a:solidFill>
              </a:rPr>
              <a:t> 1.Возрождение казачества, воспитание учащихся на духовных и нравственных основах казачества  2.Возрождение духовных, исторических и </a:t>
            </a:r>
            <a:r>
              <a:rPr lang="ru-RU" sz="11200" b="1" dirty="0" err="1" smtClean="0">
                <a:solidFill>
                  <a:srgbClr val="92D050"/>
                </a:solidFill>
              </a:rPr>
              <a:t>военно</a:t>
            </a:r>
            <a:r>
              <a:rPr lang="ru-RU" sz="11200" b="1" dirty="0" smtClean="0">
                <a:solidFill>
                  <a:srgbClr val="92D050"/>
                </a:solidFill>
              </a:rPr>
              <a:t> – патриотических традиций Кубанского казачества </a:t>
            </a:r>
          </a:p>
          <a:p>
            <a:r>
              <a:rPr lang="ru-RU" sz="11200" b="1" dirty="0" smtClean="0">
                <a:solidFill>
                  <a:srgbClr val="92D050"/>
                </a:solidFill>
              </a:rPr>
              <a:t> 3. Физическое, </a:t>
            </a:r>
            <a:r>
              <a:rPr lang="ru-RU" sz="11200" b="1" dirty="0" err="1" smtClean="0">
                <a:solidFill>
                  <a:srgbClr val="92D050"/>
                </a:solidFill>
              </a:rPr>
              <a:t>военно</a:t>
            </a:r>
            <a:r>
              <a:rPr lang="ru-RU" sz="11200" b="1" dirty="0" smtClean="0">
                <a:solidFill>
                  <a:srgbClr val="92D050"/>
                </a:solidFill>
              </a:rPr>
              <a:t> –патриотическое воспитание учащихся </a:t>
            </a:r>
          </a:p>
          <a:p>
            <a:r>
              <a:rPr lang="ru-RU" sz="11200" b="1" dirty="0" smtClean="0">
                <a:solidFill>
                  <a:srgbClr val="92D050"/>
                </a:solidFill>
              </a:rPr>
              <a:t> 4. Подготовка молодёжи к службе в Вооруженных Силах России. </a:t>
            </a:r>
          </a:p>
          <a:p>
            <a:pPr algn="l"/>
            <a:r>
              <a:rPr lang="ru-RU" sz="3300" b="1" dirty="0" smtClean="0"/>
              <a:t>     </a:t>
            </a:r>
          </a:p>
          <a:p>
            <a:endParaRPr lang="ru-RU" sz="3300" b="1" dirty="0" smtClean="0"/>
          </a:p>
          <a:p>
            <a:endParaRPr lang="ru-RU" sz="3300" b="1" dirty="0"/>
          </a:p>
          <a:p>
            <a:r>
              <a:rPr lang="ru-RU" sz="8000" dirty="0"/>
              <a:t> 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Встречи с атаманом и казаками </a:t>
            </a:r>
            <a:r>
              <a:rPr lang="ru-RU" dirty="0" err="1" smtClean="0"/>
              <a:t>Бжедуховского</a:t>
            </a:r>
            <a:r>
              <a:rPr lang="ru-RU" dirty="0" smtClean="0"/>
              <a:t> казачьего общества</a:t>
            </a:r>
            <a:endParaRPr lang="ru-RU" dirty="0"/>
          </a:p>
        </p:txBody>
      </p:sp>
      <p:pic>
        <p:nvPicPr>
          <p:cNvPr id="4" name="Содержимое 3" descr="IMG_16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928802"/>
            <a:ext cx="2819403" cy="2114552"/>
          </a:xfrm>
        </p:spPr>
      </p:pic>
      <p:pic>
        <p:nvPicPr>
          <p:cNvPr id="5" name="Рисунок 4" descr="IMG_166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4357694"/>
            <a:ext cx="3047989" cy="2285992"/>
          </a:xfrm>
          <a:prstGeom prst="rect">
            <a:avLst/>
          </a:prstGeom>
        </p:spPr>
      </p:pic>
      <p:pic>
        <p:nvPicPr>
          <p:cNvPr id="6" name="Рисунок 5" descr="IMG_166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14744" y="2000240"/>
            <a:ext cx="2762270" cy="2071702"/>
          </a:xfrm>
          <a:prstGeom prst="rect">
            <a:avLst/>
          </a:prstGeom>
        </p:spPr>
      </p:pic>
      <p:pic>
        <p:nvPicPr>
          <p:cNvPr id="7" name="Рисунок 6" descr="IMG_242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4357694"/>
            <a:ext cx="2857488" cy="2143116"/>
          </a:xfrm>
          <a:prstGeom prst="rect">
            <a:avLst/>
          </a:prstGeom>
        </p:spPr>
      </p:pic>
      <p:pic>
        <p:nvPicPr>
          <p:cNvPr id="8" name="Рисунок 7" descr="IMG_241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86116" y="4357694"/>
            <a:ext cx="2952771" cy="2214578"/>
          </a:xfrm>
          <a:prstGeom prst="rect">
            <a:avLst/>
          </a:prstGeom>
        </p:spPr>
      </p:pic>
      <p:pic>
        <p:nvPicPr>
          <p:cNvPr id="9" name="Рисунок 8" descr="IMG_242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29454" y="1857364"/>
            <a:ext cx="1714512" cy="22860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Юношеские спортивные казачьи игры Кубани</a:t>
            </a:r>
            <a:endParaRPr lang="ru-RU" dirty="0"/>
          </a:p>
        </p:txBody>
      </p:sp>
      <p:pic>
        <p:nvPicPr>
          <p:cNvPr id="4" name="Содержимое 3" descr="IMG_44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9535" y="2000240"/>
            <a:ext cx="2762267" cy="2071701"/>
          </a:xfrm>
        </p:spPr>
      </p:pic>
      <p:pic>
        <p:nvPicPr>
          <p:cNvPr id="5" name="Рисунок 4" descr="IMG_44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2000240"/>
            <a:ext cx="2667018" cy="2000264"/>
          </a:xfrm>
          <a:prstGeom prst="rect">
            <a:avLst/>
          </a:prstGeom>
        </p:spPr>
      </p:pic>
      <p:pic>
        <p:nvPicPr>
          <p:cNvPr id="6" name="Рисунок 5" descr="IMG_44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7" y="2000240"/>
            <a:ext cx="2690799" cy="2018100"/>
          </a:xfrm>
          <a:prstGeom prst="rect">
            <a:avLst/>
          </a:prstGeom>
        </p:spPr>
      </p:pic>
      <p:pic>
        <p:nvPicPr>
          <p:cNvPr id="7" name="Рисунок 6" descr="IMG_442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472" y="4143380"/>
            <a:ext cx="3048021" cy="2286016"/>
          </a:xfrm>
          <a:prstGeom prst="rect">
            <a:avLst/>
          </a:prstGeom>
        </p:spPr>
      </p:pic>
      <p:pic>
        <p:nvPicPr>
          <p:cNvPr id="8" name="Рисунок 7" descr="IMG_442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00694" y="4214818"/>
            <a:ext cx="3000364" cy="2250273"/>
          </a:xfrm>
          <a:prstGeom prst="rect">
            <a:avLst/>
          </a:prstGeom>
        </p:spPr>
      </p:pic>
      <p:pic>
        <p:nvPicPr>
          <p:cNvPr id="9" name="Рисунок 8" descr="сканирование002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36750" y="3429000"/>
            <a:ext cx="2181639" cy="300039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Занятия </a:t>
            </a:r>
            <a:r>
              <a:rPr lang="ru-RU" smtClean="0"/>
              <a:t>в объединении «СПОРТИВНЫЙ ТУРИЗМ»</a:t>
            </a:r>
            <a:endParaRPr lang="ru-RU"/>
          </a:p>
        </p:txBody>
      </p:sp>
      <p:pic>
        <p:nvPicPr>
          <p:cNvPr id="4" name="Содержимое 3" descr="Фото00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643050"/>
            <a:ext cx="1746650" cy="2328866"/>
          </a:xfrm>
        </p:spPr>
      </p:pic>
      <p:pic>
        <p:nvPicPr>
          <p:cNvPr id="5" name="Рисунок 4" descr="Фото00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3325108" y="1175430"/>
            <a:ext cx="2377088" cy="3169451"/>
          </a:xfrm>
          <a:prstGeom prst="rect">
            <a:avLst/>
          </a:prstGeom>
        </p:spPr>
      </p:pic>
      <p:pic>
        <p:nvPicPr>
          <p:cNvPr id="6" name="Рисунок 5" descr="Фото006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6578" y="1500174"/>
            <a:ext cx="1857388" cy="2476517"/>
          </a:xfrm>
          <a:prstGeom prst="rect">
            <a:avLst/>
          </a:prstGeom>
        </p:spPr>
      </p:pic>
      <p:pic>
        <p:nvPicPr>
          <p:cNvPr id="7" name="Рисунок 6" descr="Фото009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4143380"/>
            <a:ext cx="1889528" cy="2519370"/>
          </a:xfrm>
          <a:prstGeom prst="rect">
            <a:avLst/>
          </a:prstGeom>
        </p:spPr>
      </p:pic>
      <p:pic>
        <p:nvPicPr>
          <p:cNvPr id="8" name="Рисунок 7" descr="Фото006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75341" y="4071942"/>
            <a:ext cx="1928826" cy="2571768"/>
          </a:xfrm>
          <a:prstGeom prst="rect">
            <a:avLst/>
          </a:prstGeom>
        </p:spPr>
      </p:pic>
      <p:pic>
        <p:nvPicPr>
          <p:cNvPr id="9" name="Рисунок 8" descr="Фото006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29190" y="4071941"/>
            <a:ext cx="1910968" cy="2547957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58</TotalTime>
  <Words>95</Words>
  <Application>Microsoft Office PowerPoint</Application>
  <PresentationFormat>Экран 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Апекс</vt:lpstr>
      <vt:lpstr>Класс казачьей направленности</vt:lpstr>
      <vt:lpstr>Встречи с атаманом и казаками Бжедуховского казачьего общества</vt:lpstr>
      <vt:lpstr>Юношеские спортивные казачьи игры Кубани</vt:lpstr>
      <vt:lpstr>Занятия в объединении «СПОРТИВНЫЙ ТУРИЗМ»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 казачьей направленности</dc:title>
  <dc:creator>XTreme</dc:creator>
  <cp:lastModifiedBy>XTreme</cp:lastModifiedBy>
  <cp:revision>7</cp:revision>
  <dcterms:created xsi:type="dcterms:W3CDTF">2005-12-31T22:03:46Z</dcterms:created>
  <dcterms:modified xsi:type="dcterms:W3CDTF">2005-12-31T21:07:04Z</dcterms:modified>
</cp:coreProperties>
</file>