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8288000" cy="10287000"/>
  <p:notesSz cx="6858000" cy="9144000"/>
  <p:embeddedFontLst>
    <p:embeddedFont>
      <p:font typeface="Shrikhand" charset="1" panose="02000000000000000000"/>
      <p:regular r:id="rId16"/>
    </p:embeddedFont>
    <p:embeddedFont>
      <p:font typeface="BM Hanna" charset="1" panose="02000503000000020003"/>
      <p:regular r:id="rId17"/>
    </p:embeddedFont>
    <p:embeddedFont>
      <p:font typeface="Borsok" charset="1" panose="02000503000000020002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68.png" Type="http://schemas.openxmlformats.org/officeDocument/2006/relationships/image"/><Relationship Id="rId7" Target="../media/image69.svg" Type="http://schemas.openxmlformats.org/officeDocument/2006/relationships/image"/><Relationship Id="rId8" Target="../media/image19.png" Type="http://schemas.openxmlformats.org/officeDocument/2006/relationships/image"/><Relationship Id="rId9" Target="../media/image20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png" Type="http://schemas.openxmlformats.org/officeDocument/2006/relationships/image"/><Relationship Id="rId11" Target="../media/image16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1.png" Type="http://schemas.openxmlformats.org/officeDocument/2006/relationships/image"/><Relationship Id="rId5" Target="../media/image12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13.png" Type="http://schemas.openxmlformats.org/officeDocument/2006/relationships/image"/><Relationship Id="rId9" Target="../media/image14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9.png" Type="http://schemas.openxmlformats.org/officeDocument/2006/relationships/image"/><Relationship Id="rId11" Target="../media/image20.svg" Type="http://schemas.openxmlformats.org/officeDocument/2006/relationships/image"/><Relationship Id="rId12" Target="../media/image21.png" Type="http://schemas.openxmlformats.org/officeDocument/2006/relationships/image"/><Relationship Id="rId13" Target="../media/image22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Relationship Id="rId8" Target="../media/image17.png" Type="http://schemas.openxmlformats.org/officeDocument/2006/relationships/image"/><Relationship Id="rId9" Target="../media/image18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9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23.png" Type="http://schemas.openxmlformats.org/officeDocument/2006/relationships/image"/><Relationship Id="rId5" Target="../media/image24.png" Type="http://schemas.openxmlformats.org/officeDocument/2006/relationships/image"/><Relationship Id="rId6" Target="../media/image25.svg" Type="http://schemas.openxmlformats.org/officeDocument/2006/relationships/image"/><Relationship Id="rId7" Target="../media/image26.png" Type="http://schemas.openxmlformats.org/officeDocument/2006/relationships/image"/><Relationship Id="rId8" Target="../media/image27.svg" Type="http://schemas.openxmlformats.org/officeDocument/2006/relationships/image"/><Relationship Id="rId9" Target="../media/image28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6.png" Type="http://schemas.openxmlformats.org/officeDocument/2006/relationships/image"/><Relationship Id="rId11" Target="../media/image37.svg" Type="http://schemas.openxmlformats.org/officeDocument/2006/relationships/image"/><Relationship Id="rId12" Target="../media/image38.png" Type="http://schemas.openxmlformats.org/officeDocument/2006/relationships/image"/><Relationship Id="rId13" Target="../media/image39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0.png" Type="http://schemas.openxmlformats.org/officeDocument/2006/relationships/image"/><Relationship Id="rId5" Target="../media/image31.svg" Type="http://schemas.openxmlformats.org/officeDocument/2006/relationships/image"/><Relationship Id="rId6" Target="../media/image32.png" Type="http://schemas.openxmlformats.org/officeDocument/2006/relationships/image"/><Relationship Id="rId7" Target="../media/image33.svg" Type="http://schemas.openxmlformats.org/officeDocument/2006/relationships/image"/><Relationship Id="rId8" Target="../media/image34.png" Type="http://schemas.openxmlformats.org/officeDocument/2006/relationships/image"/><Relationship Id="rId9" Target="../media/image35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6.png" Type="http://schemas.openxmlformats.org/officeDocument/2006/relationships/image"/><Relationship Id="rId11" Target="../media/image47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40.png" Type="http://schemas.openxmlformats.org/officeDocument/2006/relationships/image"/><Relationship Id="rId5" Target="../media/image41.svg" Type="http://schemas.openxmlformats.org/officeDocument/2006/relationships/image"/><Relationship Id="rId6" Target="../media/image42.png" Type="http://schemas.openxmlformats.org/officeDocument/2006/relationships/image"/><Relationship Id="rId7" Target="../media/image43.svg" Type="http://schemas.openxmlformats.org/officeDocument/2006/relationships/image"/><Relationship Id="rId8" Target="../media/image44.png" Type="http://schemas.openxmlformats.org/officeDocument/2006/relationships/image"/><Relationship Id="rId9" Target="../media/image45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png" Type="http://schemas.openxmlformats.org/officeDocument/2006/relationships/image"/><Relationship Id="rId11" Target="../media/image16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48.png" Type="http://schemas.openxmlformats.org/officeDocument/2006/relationships/image"/><Relationship Id="rId5" Target="../media/image49.svg" Type="http://schemas.openxmlformats.org/officeDocument/2006/relationships/image"/><Relationship Id="rId6" Target="../media/image50.png" Type="http://schemas.openxmlformats.org/officeDocument/2006/relationships/image"/><Relationship Id="rId7" Target="../media/image51.svg" Type="http://schemas.openxmlformats.org/officeDocument/2006/relationships/image"/><Relationship Id="rId8" Target="../media/image52.png" Type="http://schemas.openxmlformats.org/officeDocument/2006/relationships/image"/><Relationship Id="rId9" Target="../media/image53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60.png" Type="http://schemas.openxmlformats.org/officeDocument/2006/relationships/image"/><Relationship Id="rId11" Target="../media/image61.svg" Type="http://schemas.openxmlformats.org/officeDocument/2006/relationships/image"/><Relationship Id="rId12" Target="../media/image46.png" Type="http://schemas.openxmlformats.org/officeDocument/2006/relationships/image"/><Relationship Id="rId13" Target="../media/image47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54.png" Type="http://schemas.openxmlformats.org/officeDocument/2006/relationships/image"/><Relationship Id="rId5" Target="../media/image55.svg" Type="http://schemas.openxmlformats.org/officeDocument/2006/relationships/image"/><Relationship Id="rId6" Target="../media/image56.png" Type="http://schemas.openxmlformats.org/officeDocument/2006/relationships/image"/><Relationship Id="rId7" Target="../media/image57.svg" Type="http://schemas.openxmlformats.org/officeDocument/2006/relationships/image"/><Relationship Id="rId8" Target="../media/image58.png" Type="http://schemas.openxmlformats.org/officeDocument/2006/relationships/image"/><Relationship Id="rId9" Target="../media/image59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62.png" Type="http://schemas.openxmlformats.org/officeDocument/2006/relationships/image"/><Relationship Id="rId5" Target="../media/image63.svg" Type="http://schemas.openxmlformats.org/officeDocument/2006/relationships/image"/><Relationship Id="rId6" Target="../media/image64.png" Type="http://schemas.openxmlformats.org/officeDocument/2006/relationships/image"/><Relationship Id="rId7" Target="../media/image65.png" Type="http://schemas.openxmlformats.org/officeDocument/2006/relationships/image"/><Relationship Id="rId8" Target="../media/image66.png" Type="http://schemas.openxmlformats.org/officeDocument/2006/relationships/image"/><Relationship Id="rId9" Target="../media/image67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E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249904" y="-158674"/>
            <a:ext cx="9136875" cy="10445674"/>
          </a:xfrm>
          <a:custGeom>
            <a:avLst/>
            <a:gdLst/>
            <a:ahLst/>
            <a:cxnLst/>
            <a:rect r="r" b="b" t="t" l="l"/>
            <a:pathLst>
              <a:path h="10445674" w="9136875">
                <a:moveTo>
                  <a:pt x="0" y="0"/>
                </a:moveTo>
                <a:lnTo>
                  <a:pt x="9136876" y="0"/>
                </a:lnTo>
                <a:lnTo>
                  <a:pt x="9136876" y="10445674"/>
                </a:lnTo>
                <a:lnTo>
                  <a:pt x="0" y="104456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0589" t="0" r="-25974" b="-15075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-98780" y="-158674"/>
            <a:ext cx="9136875" cy="10445674"/>
          </a:xfrm>
          <a:custGeom>
            <a:avLst/>
            <a:gdLst/>
            <a:ahLst/>
            <a:cxnLst/>
            <a:rect r="r" b="b" t="t" l="l"/>
            <a:pathLst>
              <a:path h="10445674" w="9136875">
                <a:moveTo>
                  <a:pt x="9136876" y="0"/>
                </a:moveTo>
                <a:lnTo>
                  <a:pt x="0" y="0"/>
                </a:lnTo>
                <a:lnTo>
                  <a:pt x="0" y="10445674"/>
                </a:lnTo>
                <a:lnTo>
                  <a:pt x="9136876" y="10445674"/>
                </a:lnTo>
                <a:lnTo>
                  <a:pt x="9136876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0589" t="0" r="-25974" b="-15075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128396" y="5541533"/>
            <a:ext cx="3761861" cy="4745467"/>
          </a:xfrm>
          <a:custGeom>
            <a:avLst/>
            <a:gdLst/>
            <a:ahLst/>
            <a:cxnLst/>
            <a:rect r="r" b="b" t="t" l="l"/>
            <a:pathLst>
              <a:path h="4745467" w="3761861">
                <a:moveTo>
                  <a:pt x="0" y="0"/>
                </a:moveTo>
                <a:lnTo>
                  <a:pt x="3761861" y="0"/>
                </a:lnTo>
                <a:lnTo>
                  <a:pt x="3761861" y="4745467"/>
                </a:lnTo>
                <a:lnTo>
                  <a:pt x="0" y="474546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1410736" y="6527945"/>
            <a:ext cx="4878871" cy="3982933"/>
          </a:xfrm>
          <a:custGeom>
            <a:avLst/>
            <a:gdLst/>
            <a:ahLst/>
            <a:cxnLst/>
            <a:rect r="r" b="b" t="t" l="l"/>
            <a:pathLst>
              <a:path h="3982933" w="4878871">
                <a:moveTo>
                  <a:pt x="0" y="0"/>
                </a:moveTo>
                <a:lnTo>
                  <a:pt x="4878872" y="0"/>
                </a:lnTo>
                <a:lnTo>
                  <a:pt x="4878872" y="3982933"/>
                </a:lnTo>
                <a:lnTo>
                  <a:pt x="0" y="39829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5185975">
            <a:off x="15696623" y="348439"/>
            <a:ext cx="3606061" cy="4114800"/>
          </a:xfrm>
          <a:custGeom>
            <a:avLst/>
            <a:gdLst/>
            <a:ahLst/>
            <a:cxnLst/>
            <a:rect r="r" b="b" t="t" l="l"/>
            <a:pathLst>
              <a:path h="4114800" w="3606061">
                <a:moveTo>
                  <a:pt x="0" y="0"/>
                </a:moveTo>
                <a:lnTo>
                  <a:pt x="3606061" y="0"/>
                </a:lnTo>
                <a:lnTo>
                  <a:pt x="360606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1219417">
            <a:off x="-814921" y="892204"/>
            <a:ext cx="3815542" cy="4114800"/>
          </a:xfrm>
          <a:custGeom>
            <a:avLst/>
            <a:gdLst/>
            <a:ahLst/>
            <a:cxnLst/>
            <a:rect r="r" b="b" t="t" l="l"/>
            <a:pathLst>
              <a:path h="4114800" w="3815542">
                <a:moveTo>
                  <a:pt x="3815542" y="0"/>
                </a:moveTo>
                <a:lnTo>
                  <a:pt x="0" y="0"/>
                </a:lnTo>
                <a:lnTo>
                  <a:pt x="0" y="4114800"/>
                </a:lnTo>
                <a:lnTo>
                  <a:pt x="3815542" y="4114800"/>
                </a:lnTo>
                <a:lnTo>
                  <a:pt x="3815542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4231418" y="6914929"/>
            <a:ext cx="9825163" cy="1502565"/>
            <a:chOff x="0" y="0"/>
            <a:chExt cx="1961977" cy="30004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961977" cy="300046"/>
            </a:xfrm>
            <a:custGeom>
              <a:avLst/>
              <a:gdLst/>
              <a:ahLst/>
              <a:cxnLst/>
              <a:rect r="r" b="b" t="t" l="l"/>
              <a:pathLst>
                <a:path h="300046" w="1961977">
                  <a:moveTo>
                    <a:pt x="40186" y="0"/>
                  </a:moveTo>
                  <a:lnTo>
                    <a:pt x="1921790" y="0"/>
                  </a:lnTo>
                  <a:cubicBezTo>
                    <a:pt x="1943984" y="0"/>
                    <a:pt x="1961977" y="17992"/>
                    <a:pt x="1961977" y="40186"/>
                  </a:cubicBezTo>
                  <a:lnTo>
                    <a:pt x="1961977" y="259859"/>
                  </a:lnTo>
                  <a:cubicBezTo>
                    <a:pt x="1961977" y="270517"/>
                    <a:pt x="1957743" y="280739"/>
                    <a:pt x="1950206" y="288275"/>
                  </a:cubicBezTo>
                  <a:cubicBezTo>
                    <a:pt x="1942670" y="295812"/>
                    <a:pt x="1932448" y="300046"/>
                    <a:pt x="1921790" y="300046"/>
                  </a:cubicBezTo>
                  <a:lnTo>
                    <a:pt x="40186" y="300046"/>
                  </a:lnTo>
                  <a:cubicBezTo>
                    <a:pt x="29528" y="300046"/>
                    <a:pt x="19307" y="295812"/>
                    <a:pt x="11770" y="288275"/>
                  </a:cubicBezTo>
                  <a:cubicBezTo>
                    <a:pt x="4234" y="280739"/>
                    <a:pt x="0" y="270517"/>
                    <a:pt x="0" y="259859"/>
                  </a:cubicBezTo>
                  <a:lnTo>
                    <a:pt x="0" y="40186"/>
                  </a:lnTo>
                  <a:cubicBezTo>
                    <a:pt x="0" y="29528"/>
                    <a:pt x="4234" y="19307"/>
                    <a:pt x="11770" y="11770"/>
                  </a:cubicBezTo>
                  <a:cubicBezTo>
                    <a:pt x="19307" y="4234"/>
                    <a:pt x="29528" y="0"/>
                    <a:pt x="40186" y="0"/>
                  </a:cubicBezTo>
                  <a:close/>
                </a:path>
              </a:pathLst>
            </a:custGeom>
            <a:solidFill>
              <a:srgbClr val="C6A969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47625"/>
              <a:ext cx="1961977" cy="347671"/>
            </a:xfrm>
            <a:prstGeom prst="rect">
              <a:avLst/>
            </a:prstGeom>
          </p:spPr>
          <p:txBody>
            <a:bodyPr anchor="ctr" rtlCol="false" tIns="55117" lIns="55117" bIns="55117" rIns="55117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2905538" y="2202882"/>
            <a:ext cx="12728383" cy="44494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172"/>
              </a:lnSpc>
            </a:pPr>
            <a:r>
              <a:rPr lang="en-US" sz="17172">
                <a:solidFill>
                  <a:srgbClr val="597E52"/>
                </a:solidFill>
                <a:latin typeface="Shrikhand"/>
                <a:ea typeface="Shrikhand"/>
                <a:cs typeface="Shrikhand"/>
                <a:sym typeface="Shrikhand"/>
              </a:rPr>
              <a:t>Здоровое питание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4469658" y="7264286"/>
            <a:ext cx="8656755" cy="7223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60"/>
              </a:lnSpc>
            </a:pPr>
            <a:r>
              <a:rPr lang="en-US" sz="4186">
                <a:solidFill>
                  <a:srgbClr val="FFFFEC"/>
                </a:solidFill>
                <a:latin typeface="BM Hanna"/>
                <a:ea typeface="BM Hanna"/>
                <a:cs typeface="BM Hanna"/>
                <a:sym typeface="BM Hanna"/>
              </a:rPr>
              <a:t>Простой и питательный выбор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E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249904" y="-158674"/>
            <a:ext cx="9136875" cy="10445674"/>
          </a:xfrm>
          <a:custGeom>
            <a:avLst/>
            <a:gdLst/>
            <a:ahLst/>
            <a:cxnLst/>
            <a:rect r="r" b="b" t="t" l="l"/>
            <a:pathLst>
              <a:path h="10445674" w="9136875">
                <a:moveTo>
                  <a:pt x="0" y="0"/>
                </a:moveTo>
                <a:lnTo>
                  <a:pt x="9136876" y="0"/>
                </a:lnTo>
                <a:lnTo>
                  <a:pt x="9136876" y="10445674"/>
                </a:lnTo>
                <a:lnTo>
                  <a:pt x="0" y="104456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0589" t="0" r="-25974" b="-15075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-98780" y="-158674"/>
            <a:ext cx="9136875" cy="10445674"/>
          </a:xfrm>
          <a:custGeom>
            <a:avLst/>
            <a:gdLst/>
            <a:ahLst/>
            <a:cxnLst/>
            <a:rect r="r" b="b" t="t" l="l"/>
            <a:pathLst>
              <a:path h="10445674" w="9136875">
                <a:moveTo>
                  <a:pt x="9136876" y="0"/>
                </a:moveTo>
                <a:lnTo>
                  <a:pt x="0" y="0"/>
                </a:lnTo>
                <a:lnTo>
                  <a:pt x="0" y="10445674"/>
                </a:lnTo>
                <a:lnTo>
                  <a:pt x="9136876" y="10445674"/>
                </a:lnTo>
                <a:lnTo>
                  <a:pt x="9136876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0589" t="0" r="-25974" b="-15075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4383270" y="4429782"/>
            <a:ext cx="4643177" cy="5857218"/>
          </a:xfrm>
          <a:custGeom>
            <a:avLst/>
            <a:gdLst/>
            <a:ahLst/>
            <a:cxnLst/>
            <a:rect r="r" b="b" t="t" l="l"/>
            <a:pathLst>
              <a:path h="5857218" w="4643177">
                <a:moveTo>
                  <a:pt x="0" y="0"/>
                </a:moveTo>
                <a:lnTo>
                  <a:pt x="4643176" y="0"/>
                </a:lnTo>
                <a:lnTo>
                  <a:pt x="4643176" y="5857218"/>
                </a:lnTo>
                <a:lnTo>
                  <a:pt x="0" y="58572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4417200" y="0"/>
            <a:ext cx="4609246" cy="4114800"/>
          </a:xfrm>
          <a:custGeom>
            <a:avLst/>
            <a:gdLst/>
            <a:ahLst/>
            <a:cxnLst/>
            <a:rect r="r" b="b" t="t" l="l"/>
            <a:pathLst>
              <a:path h="4114800" w="4609246">
                <a:moveTo>
                  <a:pt x="0" y="0"/>
                </a:moveTo>
                <a:lnTo>
                  <a:pt x="4609246" y="0"/>
                </a:lnTo>
                <a:lnTo>
                  <a:pt x="460924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2178887" y="4114800"/>
            <a:ext cx="2053610" cy="1781040"/>
          </a:xfrm>
          <a:custGeom>
            <a:avLst/>
            <a:gdLst/>
            <a:ahLst/>
            <a:cxnLst/>
            <a:rect r="r" b="b" t="t" l="l"/>
            <a:pathLst>
              <a:path h="1781040" w="2053610">
                <a:moveTo>
                  <a:pt x="0" y="0"/>
                </a:moveTo>
                <a:lnTo>
                  <a:pt x="2053610" y="0"/>
                </a:lnTo>
                <a:lnTo>
                  <a:pt x="2053610" y="1781040"/>
                </a:lnTo>
                <a:lnTo>
                  <a:pt x="0" y="178104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231133" y="3999471"/>
            <a:ext cx="9898099" cy="23545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7762"/>
              </a:lnSpc>
            </a:pPr>
            <a:r>
              <a:rPr lang="en-US" sz="17762">
                <a:solidFill>
                  <a:srgbClr val="597E52"/>
                </a:solidFill>
                <a:latin typeface="Shrikhand"/>
                <a:ea typeface="Shrikhand"/>
                <a:cs typeface="Shrikhand"/>
                <a:sym typeface="Shrikhand"/>
              </a:rPr>
              <a:t>Спасибо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E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249904" y="-158674"/>
            <a:ext cx="9136875" cy="10445674"/>
          </a:xfrm>
          <a:custGeom>
            <a:avLst/>
            <a:gdLst/>
            <a:ahLst/>
            <a:cxnLst/>
            <a:rect r="r" b="b" t="t" l="l"/>
            <a:pathLst>
              <a:path h="10445674" w="9136875">
                <a:moveTo>
                  <a:pt x="0" y="0"/>
                </a:moveTo>
                <a:lnTo>
                  <a:pt x="9136876" y="0"/>
                </a:lnTo>
                <a:lnTo>
                  <a:pt x="9136876" y="10445674"/>
                </a:lnTo>
                <a:lnTo>
                  <a:pt x="0" y="104456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0589" t="0" r="-25974" b="-15075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-98780" y="-158674"/>
            <a:ext cx="9136875" cy="10445674"/>
          </a:xfrm>
          <a:custGeom>
            <a:avLst/>
            <a:gdLst/>
            <a:ahLst/>
            <a:cxnLst/>
            <a:rect r="r" b="b" t="t" l="l"/>
            <a:pathLst>
              <a:path h="10445674" w="9136875">
                <a:moveTo>
                  <a:pt x="9136876" y="0"/>
                </a:moveTo>
                <a:lnTo>
                  <a:pt x="0" y="0"/>
                </a:lnTo>
                <a:lnTo>
                  <a:pt x="0" y="10445674"/>
                </a:lnTo>
                <a:lnTo>
                  <a:pt x="9136876" y="10445674"/>
                </a:lnTo>
                <a:lnTo>
                  <a:pt x="9136876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0589" t="0" r="-25974" b="-15075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7294219" y="2675212"/>
            <a:ext cx="2527507" cy="2688837"/>
          </a:xfrm>
          <a:custGeom>
            <a:avLst/>
            <a:gdLst/>
            <a:ahLst/>
            <a:cxnLst/>
            <a:rect r="r" b="b" t="t" l="l"/>
            <a:pathLst>
              <a:path h="2688837" w="2527507">
                <a:moveTo>
                  <a:pt x="0" y="0"/>
                </a:moveTo>
                <a:lnTo>
                  <a:pt x="2527506" y="0"/>
                </a:lnTo>
                <a:lnTo>
                  <a:pt x="2527506" y="2688837"/>
                </a:lnTo>
                <a:lnTo>
                  <a:pt x="0" y="26888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0255159" y="2675212"/>
            <a:ext cx="3204019" cy="2615645"/>
          </a:xfrm>
          <a:custGeom>
            <a:avLst/>
            <a:gdLst/>
            <a:ahLst/>
            <a:cxnLst/>
            <a:rect r="r" b="b" t="t" l="l"/>
            <a:pathLst>
              <a:path h="2615645" w="3204019">
                <a:moveTo>
                  <a:pt x="0" y="0"/>
                </a:moveTo>
                <a:lnTo>
                  <a:pt x="3204020" y="0"/>
                </a:lnTo>
                <a:lnTo>
                  <a:pt x="3204020" y="2615645"/>
                </a:lnTo>
                <a:lnTo>
                  <a:pt x="0" y="261564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0">
            <a:off x="13818342" y="2582829"/>
            <a:ext cx="2570568" cy="2873603"/>
          </a:xfrm>
          <a:custGeom>
            <a:avLst/>
            <a:gdLst/>
            <a:ahLst/>
            <a:cxnLst/>
            <a:rect r="r" b="b" t="t" l="l"/>
            <a:pathLst>
              <a:path h="2873603" w="2570568">
                <a:moveTo>
                  <a:pt x="2570568" y="0"/>
                </a:moveTo>
                <a:lnTo>
                  <a:pt x="0" y="0"/>
                </a:lnTo>
                <a:lnTo>
                  <a:pt x="0" y="2873603"/>
                </a:lnTo>
                <a:lnTo>
                  <a:pt x="2570568" y="2873603"/>
                </a:lnTo>
                <a:lnTo>
                  <a:pt x="2570568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-2422456" y="-1157032"/>
            <a:ext cx="6389661" cy="2857921"/>
          </a:xfrm>
          <a:custGeom>
            <a:avLst/>
            <a:gdLst/>
            <a:ahLst/>
            <a:cxnLst/>
            <a:rect r="r" b="b" t="t" l="l"/>
            <a:pathLst>
              <a:path h="2857921" w="6389661">
                <a:moveTo>
                  <a:pt x="0" y="0"/>
                </a:moveTo>
                <a:lnTo>
                  <a:pt x="6389661" y="0"/>
                </a:lnTo>
                <a:lnTo>
                  <a:pt x="6389661" y="2857921"/>
                </a:lnTo>
                <a:lnTo>
                  <a:pt x="0" y="285792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47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459964" y="3425781"/>
            <a:ext cx="6470524" cy="15916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001"/>
              </a:lnSpc>
            </a:pPr>
            <a:r>
              <a:rPr lang="en-US" sz="12001">
                <a:solidFill>
                  <a:srgbClr val="597E52"/>
                </a:solidFill>
                <a:latin typeface="Shrikhand"/>
                <a:ea typeface="Shrikhand"/>
                <a:cs typeface="Shrikhand"/>
                <a:sym typeface="Shrikhand"/>
              </a:rPr>
              <a:t>Фрукты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459964" y="6153097"/>
            <a:ext cx="15368071" cy="30045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98"/>
              </a:lnSpc>
            </a:pPr>
            <a:r>
              <a:rPr lang="en-US" sz="3900">
                <a:solidFill>
                  <a:srgbClr val="3B3A3A"/>
                </a:solidFill>
                <a:latin typeface="Borsok"/>
                <a:ea typeface="Borsok"/>
                <a:cs typeface="Borsok"/>
                <a:sym typeface="Borsok"/>
              </a:rPr>
              <a:t>Фрукты богаты витаминами, минералами и антиоксидантами. Они помогают укрепить иммунную систему и обеспечивают естественную энергию. Примеры включают яблоки, бананы, ягоды и апельсины.</a:t>
            </a:r>
          </a:p>
        </p:txBody>
      </p:sp>
      <p:sp>
        <p:nvSpPr>
          <p:cNvPr name="Freeform 10" id="10"/>
          <p:cNvSpPr/>
          <p:nvPr/>
        </p:nvSpPr>
        <p:spPr>
          <a:xfrm flipH="false" flipV="true" rot="0">
            <a:off x="12347921" y="8858039"/>
            <a:ext cx="6389661" cy="2857921"/>
          </a:xfrm>
          <a:custGeom>
            <a:avLst/>
            <a:gdLst/>
            <a:ahLst/>
            <a:cxnLst/>
            <a:rect r="r" b="b" t="t" l="l"/>
            <a:pathLst>
              <a:path h="2857921" w="6389661">
                <a:moveTo>
                  <a:pt x="0" y="2857922"/>
                </a:moveTo>
                <a:lnTo>
                  <a:pt x="6389661" y="2857922"/>
                </a:lnTo>
                <a:lnTo>
                  <a:pt x="6389661" y="0"/>
                </a:lnTo>
                <a:lnTo>
                  <a:pt x="0" y="0"/>
                </a:lnTo>
                <a:lnTo>
                  <a:pt x="0" y="2857922"/>
                </a:lnTo>
                <a:close/>
              </a:path>
            </a:pathLst>
          </a:custGeom>
          <a:blipFill>
            <a:blip r:embed="rId10">
              <a:alphaModFix amt="47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E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249904" y="-158674"/>
            <a:ext cx="9136875" cy="10445674"/>
          </a:xfrm>
          <a:custGeom>
            <a:avLst/>
            <a:gdLst/>
            <a:ahLst/>
            <a:cxnLst/>
            <a:rect r="r" b="b" t="t" l="l"/>
            <a:pathLst>
              <a:path h="10445674" w="9136875">
                <a:moveTo>
                  <a:pt x="0" y="0"/>
                </a:moveTo>
                <a:lnTo>
                  <a:pt x="9136876" y="0"/>
                </a:lnTo>
                <a:lnTo>
                  <a:pt x="9136876" y="10445674"/>
                </a:lnTo>
                <a:lnTo>
                  <a:pt x="0" y="104456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0589" t="0" r="-25974" b="-15075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" id="3"/>
          <p:cNvSpPr/>
          <p:nvPr/>
        </p:nvSpPr>
        <p:spPr>
          <a:xfrm flipH="true" flipV="false" rot="0">
            <a:off x="-98780" y="-158674"/>
            <a:ext cx="9136875" cy="10445674"/>
          </a:xfrm>
          <a:custGeom>
            <a:avLst/>
            <a:gdLst/>
            <a:ahLst/>
            <a:cxnLst/>
            <a:rect r="r" b="b" t="t" l="l"/>
            <a:pathLst>
              <a:path h="10445674" w="9136875">
                <a:moveTo>
                  <a:pt x="9136876" y="0"/>
                </a:moveTo>
                <a:lnTo>
                  <a:pt x="0" y="0"/>
                </a:lnTo>
                <a:lnTo>
                  <a:pt x="0" y="10445674"/>
                </a:lnTo>
                <a:lnTo>
                  <a:pt x="9136876" y="10445674"/>
                </a:lnTo>
                <a:lnTo>
                  <a:pt x="9136876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0589" t="0" r="-25974" b="-15075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4" id="4"/>
          <p:cNvSpPr/>
          <p:nvPr/>
        </p:nvSpPr>
        <p:spPr>
          <a:xfrm flipH="false" flipV="false" rot="4743333">
            <a:off x="-298028" y="193382"/>
            <a:ext cx="3586999" cy="4524885"/>
          </a:xfrm>
          <a:custGeom>
            <a:avLst/>
            <a:gdLst/>
            <a:ahLst/>
            <a:cxnLst/>
            <a:rect r="r" b="b" t="t" l="l"/>
            <a:pathLst>
              <a:path h="4524885" w="3586999">
                <a:moveTo>
                  <a:pt x="0" y="0"/>
                </a:moveTo>
                <a:lnTo>
                  <a:pt x="3586999" y="0"/>
                </a:lnTo>
                <a:lnTo>
                  <a:pt x="3586999" y="4524885"/>
                </a:lnTo>
                <a:lnTo>
                  <a:pt x="0" y="45248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785960" y="4815010"/>
            <a:ext cx="4562862" cy="5206585"/>
          </a:xfrm>
          <a:custGeom>
            <a:avLst/>
            <a:gdLst/>
            <a:ahLst/>
            <a:cxnLst/>
            <a:rect r="r" b="b" t="t" l="l"/>
            <a:pathLst>
              <a:path h="5206585" w="4562862">
                <a:moveTo>
                  <a:pt x="0" y="0"/>
                </a:moveTo>
                <a:lnTo>
                  <a:pt x="4562862" y="0"/>
                </a:lnTo>
                <a:lnTo>
                  <a:pt x="4562862" y="5206585"/>
                </a:lnTo>
                <a:lnTo>
                  <a:pt x="0" y="520658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4365188" y="6429969"/>
            <a:ext cx="2702752" cy="2550415"/>
          </a:xfrm>
          <a:custGeom>
            <a:avLst/>
            <a:gdLst/>
            <a:ahLst/>
            <a:cxnLst/>
            <a:rect r="r" b="b" t="t" l="l"/>
            <a:pathLst>
              <a:path h="2550415" w="2702752">
                <a:moveTo>
                  <a:pt x="0" y="0"/>
                </a:moveTo>
                <a:lnTo>
                  <a:pt x="2702752" y="0"/>
                </a:lnTo>
                <a:lnTo>
                  <a:pt x="2702752" y="2550415"/>
                </a:lnTo>
                <a:lnTo>
                  <a:pt x="0" y="255041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1120500" y="6724564"/>
            <a:ext cx="2601050" cy="2255819"/>
          </a:xfrm>
          <a:custGeom>
            <a:avLst/>
            <a:gdLst/>
            <a:ahLst/>
            <a:cxnLst/>
            <a:rect r="r" b="b" t="t" l="l"/>
            <a:pathLst>
              <a:path h="2255819" w="2601050">
                <a:moveTo>
                  <a:pt x="0" y="0"/>
                </a:moveTo>
                <a:lnTo>
                  <a:pt x="2601050" y="0"/>
                </a:lnTo>
                <a:lnTo>
                  <a:pt x="2601050" y="2255820"/>
                </a:lnTo>
                <a:lnTo>
                  <a:pt x="0" y="225582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7428845" y="6330443"/>
            <a:ext cx="2886074" cy="2649941"/>
          </a:xfrm>
          <a:custGeom>
            <a:avLst/>
            <a:gdLst/>
            <a:ahLst/>
            <a:cxnLst/>
            <a:rect r="r" b="b" t="t" l="l"/>
            <a:pathLst>
              <a:path h="2649941" w="2886074">
                <a:moveTo>
                  <a:pt x="0" y="0"/>
                </a:moveTo>
                <a:lnTo>
                  <a:pt x="2886074" y="0"/>
                </a:lnTo>
                <a:lnTo>
                  <a:pt x="2886074" y="2649941"/>
                </a:lnTo>
                <a:lnTo>
                  <a:pt x="0" y="264994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8746663" y="1525691"/>
            <a:ext cx="8321277" cy="14731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1124"/>
              </a:lnSpc>
            </a:pPr>
            <a:r>
              <a:rPr lang="en-US" sz="11124">
                <a:solidFill>
                  <a:srgbClr val="597E52"/>
                </a:solidFill>
                <a:latin typeface="Shrikhand"/>
                <a:ea typeface="Shrikhand"/>
                <a:cs typeface="Shrikhand"/>
                <a:sym typeface="Shrikhand"/>
              </a:rPr>
              <a:t>Овощи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4242164" y="3359740"/>
            <a:ext cx="12648430" cy="321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4201"/>
              </a:lnSpc>
            </a:pPr>
            <a:r>
              <a:rPr lang="en-US" sz="3500">
                <a:solidFill>
                  <a:srgbClr val="3B3A3A"/>
                </a:solidFill>
                <a:latin typeface="Borsok"/>
                <a:ea typeface="Borsok"/>
                <a:cs typeface="Borsok"/>
                <a:sym typeface="Borsok"/>
              </a:rPr>
              <a:t>Овощи необходимы для сбалансированного питания, поскольку содержат клетчатку и важные питательные вещества. Они улучшают пищеварение и поддерживают общее состояние здоровья. Примеры включают шпинат, брокколи, морковь и сладкий перец.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E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249904" y="-158674"/>
            <a:ext cx="9136875" cy="10445674"/>
          </a:xfrm>
          <a:custGeom>
            <a:avLst/>
            <a:gdLst/>
            <a:ahLst/>
            <a:cxnLst/>
            <a:rect r="r" b="b" t="t" l="l"/>
            <a:pathLst>
              <a:path h="10445674" w="9136875">
                <a:moveTo>
                  <a:pt x="0" y="0"/>
                </a:moveTo>
                <a:lnTo>
                  <a:pt x="9136876" y="0"/>
                </a:lnTo>
                <a:lnTo>
                  <a:pt x="9136876" y="10445674"/>
                </a:lnTo>
                <a:lnTo>
                  <a:pt x="0" y="104456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0589" t="0" r="-25974" b="-15075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-98780" y="-158674"/>
            <a:ext cx="9136875" cy="10445674"/>
          </a:xfrm>
          <a:custGeom>
            <a:avLst/>
            <a:gdLst/>
            <a:ahLst/>
            <a:cxnLst/>
            <a:rect r="r" b="b" t="t" l="l"/>
            <a:pathLst>
              <a:path h="10445674" w="9136875">
                <a:moveTo>
                  <a:pt x="9136876" y="0"/>
                </a:moveTo>
                <a:lnTo>
                  <a:pt x="0" y="0"/>
                </a:lnTo>
                <a:lnTo>
                  <a:pt x="0" y="10445674"/>
                </a:lnTo>
                <a:lnTo>
                  <a:pt x="9136876" y="10445674"/>
                </a:lnTo>
                <a:lnTo>
                  <a:pt x="9136876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0589" t="0" r="-25974" b="-15075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1753977" y="2341859"/>
            <a:ext cx="6412047" cy="8478740"/>
          </a:xfrm>
          <a:custGeom>
            <a:avLst/>
            <a:gdLst/>
            <a:ahLst/>
            <a:cxnLst/>
            <a:rect r="r" b="b" t="t" l="l"/>
            <a:pathLst>
              <a:path h="8478740" w="6412047">
                <a:moveTo>
                  <a:pt x="0" y="0"/>
                </a:moveTo>
                <a:lnTo>
                  <a:pt x="6412047" y="0"/>
                </a:lnTo>
                <a:lnTo>
                  <a:pt x="6412047" y="8478740"/>
                </a:lnTo>
                <a:lnTo>
                  <a:pt x="0" y="84787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2842716">
            <a:off x="-1243700" y="-2057400"/>
            <a:ext cx="4191000" cy="4114800"/>
          </a:xfrm>
          <a:custGeom>
            <a:avLst/>
            <a:gdLst/>
            <a:ahLst/>
            <a:cxnLst/>
            <a:rect r="r" b="b" t="t" l="l"/>
            <a:pathLst>
              <a:path h="4114800" w="4191000">
                <a:moveTo>
                  <a:pt x="0" y="0"/>
                </a:moveTo>
                <a:lnTo>
                  <a:pt x="4191000" y="0"/>
                </a:lnTo>
                <a:lnTo>
                  <a:pt x="41910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47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5790314" y="6808356"/>
            <a:ext cx="5141375" cy="1897635"/>
          </a:xfrm>
          <a:custGeom>
            <a:avLst/>
            <a:gdLst/>
            <a:ahLst/>
            <a:cxnLst/>
            <a:rect r="r" b="b" t="t" l="l"/>
            <a:pathLst>
              <a:path h="1897635" w="5141375">
                <a:moveTo>
                  <a:pt x="0" y="0"/>
                </a:moveTo>
                <a:lnTo>
                  <a:pt x="5141375" y="0"/>
                </a:lnTo>
                <a:lnTo>
                  <a:pt x="5141375" y="1897634"/>
                </a:lnTo>
                <a:lnTo>
                  <a:pt x="0" y="189763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1165967" y="6630607"/>
            <a:ext cx="5318550" cy="2253131"/>
          </a:xfrm>
          <a:custGeom>
            <a:avLst/>
            <a:gdLst/>
            <a:ahLst/>
            <a:cxnLst/>
            <a:rect r="r" b="b" t="t" l="l"/>
            <a:pathLst>
              <a:path h="2253131" w="5318550">
                <a:moveTo>
                  <a:pt x="0" y="0"/>
                </a:moveTo>
                <a:lnTo>
                  <a:pt x="5318550" y="0"/>
                </a:lnTo>
                <a:lnTo>
                  <a:pt x="5318550" y="2253132"/>
                </a:lnTo>
                <a:lnTo>
                  <a:pt x="0" y="225313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5790314" y="1622336"/>
            <a:ext cx="11133414" cy="14731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124"/>
              </a:lnSpc>
            </a:pPr>
            <a:r>
              <a:rPr lang="en-US" sz="11124">
                <a:solidFill>
                  <a:srgbClr val="597E52"/>
                </a:solidFill>
                <a:latin typeface="Shrikhand"/>
                <a:ea typeface="Shrikhand"/>
                <a:cs typeface="Shrikhand"/>
                <a:sym typeface="Shrikhand"/>
              </a:rPr>
              <a:t>Цельные зерна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5790314" y="3792807"/>
            <a:ext cx="11468986" cy="31493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83"/>
              </a:lnSpc>
            </a:pPr>
            <a:r>
              <a:rPr lang="en-US" sz="3400">
                <a:solidFill>
                  <a:srgbClr val="3B3A3A"/>
                </a:solidFill>
                <a:latin typeface="Borsok"/>
                <a:ea typeface="Borsok"/>
                <a:cs typeface="Borsok"/>
                <a:sym typeface="Borsok"/>
              </a:rPr>
              <a:t>Цельные зерна обеспечивают организм постоянной энергией и поддерживают здоровье сердца. Они также являются хорошим источником клетчатки. Примеры включают коричневый рис, овсяные хлопья, киноа и цельнозерновой хлеб.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E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249904" y="-158674"/>
            <a:ext cx="9136875" cy="10445674"/>
          </a:xfrm>
          <a:custGeom>
            <a:avLst/>
            <a:gdLst/>
            <a:ahLst/>
            <a:cxnLst/>
            <a:rect r="r" b="b" t="t" l="l"/>
            <a:pathLst>
              <a:path h="10445674" w="9136875">
                <a:moveTo>
                  <a:pt x="0" y="0"/>
                </a:moveTo>
                <a:lnTo>
                  <a:pt x="9136876" y="0"/>
                </a:lnTo>
                <a:lnTo>
                  <a:pt x="9136876" y="10445674"/>
                </a:lnTo>
                <a:lnTo>
                  <a:pt x="0" y="104456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0589" t="0" r="-25974" b="-15075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-98780" y="-158674"/>
            <a:ext cx="9136875" cy="10445674"/>
          </a:xfrm>
          <a:custGeom>
            <a:avLst/>
            <a:gdLst/>
            <a:ahLst/>
            <a:cxnLst/>
            <a:rect r="r" b="b" t="t" l="l"/>
            <a:pathLst>
              <a:path h="10445674" w="9136875">
                <a:moveTo>
                  <a:pt x="9136876" y="0"/>
                </a:moveTo>
                <a:lnTo>
                  <a:pt x="0" y="0"/>
                </a:lnTo>
                <a:lnTo>
                  <a:pt x="0" y="10445674"/>
                </a:lnTo>
                <a:lnTo>
                  <a:pt x="9136876" y="10445674"/>
                </a:lnTo>
                <a:lnTo>
                  <a:pt x="9136876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0589" t="0" r="-25974" b="-15075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852662">
            <a:off x="1069572" y="6689555"/>
            <a:ext cx="7027292" cy="4305814"/>
          </a:xfrm>
          <a:custGeom>
            <a:avLst/>
            <a:gdLst/>
            <a:ahLst/>
            <a:cxnLst/>
            <a:rect r="r" b="b" t="t" l="l"/>
            <a:pathLst>
              <a:path h="4305814" w="7027292">
                <a:moveTo>
                  <a:pt x="0" y="0"/>
                </a:moveTo>
                <a:lnTo>
                  <a:pt x="7027292" y="0"/>
                </a:lnTo>
                <a:lnTo>
                  <a:pt x="7027292" y="4305813"/>
                </a:lnTo>
                <a:lnTo>
                  <a:pt x="0" y="43058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4453009" y="2402320"/>
            <a:ext cx="3537428" cy="3248002"/>
          </a:xfrm>
          <a:custGeom>
            <a:avLst/>
            <a:gdLst/>
            <a:ahLst/>
            <a:cxnLst/>
            <a:rect r="r" b="b" t="t" l="l"/>
            <a:pathLst>
              <a:path h="3248002" w="3537428">
                <a:moveTo>
                  <a:pt x="0" y="0"/>
                </a:moveTo>
                <a:lnTo>
                  <a:pt x="3537427" y="0"/>
                </a:lnTo>
                <a:lnTo>
                  <a:pt x="3537427" y="3248002"/>
                </a:lnTo>
                <a:lnTo>
                  <a:pt x="0" y="32480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0">
            <a:off x="-468138" y="1809945"/>
            <a:ext cx="4378221" cy="3542379"/>
          </a:xfrm>
          <a:custGeom>
            <a:avLst/>
            <a:gdLst/>
            <a:ahLst/>
            <a:cxnLst/>
            <a:rect r="r" b="b" t="t" l="l"/>
            <a:pathLst>
              <a:path h="3542379" w="4378221">
                <a:moveTo>
                  <a:pt x="4378222" y="0"/>
                </a:moveTo>
                <a:lnTo>
                  <a:pt x="0" y="0"/>
                </a:lnTo>
                <a:lnTo>
                  <a:pt x="0" y="3542379"/>
                </a:lnTo>
                <a:lnTo>
                  <a:pt x="4378222" y="3542379"/>
                </a:lnTo>
                <a:lnTo>
                  <a:pt x="4378222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8535737" y="-990941"/>
            <a:ext cx="3914431" cy="4039281"/>
          </a:xfrm>
          <a:custGeom>
            <a:avLst/>
            <a:gdLst/>
            <a:ahLst/>
            <a:cxnLst/>
            <a:rect r="r" b="b" t="t" l="l"/>
            <a:pathLst>
              <a:path h="4039281" w="3914431">
                <a:moveTo>
                  <a:pt x="0" y="0"/>
                </a:moveTo>
                <a:lnTo>
                  <a:pt x="3914431" y="0"/>
                </a:lnTo>
                <a:lnTo>
                  <a:pt x="3914431" y="4039282"/>
                </a:lnTo>
                <a:lnTo>
                  <a:pt x="0" y="403928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47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799511">
            <a:off x="6798076" y="6347230"/>
            <a:ext cx="1438753" cy="1530589"/>
          </a:xfrm>
          <a:custGeom>
            <a:avLst/>
            <a:gdLst/>
            <a:ahLst/>
            <a:cxnLst/>
            <a:rect r="r" b="b" t="t" l="l"/>
            <a:pathLst>
              <a:path h="1530589" w="1438753">
                <a:moveTo>
                  <a:pt x="0" y="0"/>
                </a:moveTo>
                <a:lnTo>
                  <a:pt x="1438753" y="0"/>
                </a:lnTo>
                <a:lnTo>
                  <a:pt x="1438753" y="1530589"/>
                </a:lnTo>
                <a:lnTo>
                  <a:pt x="0" y="153058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8142746" y="2249336"/>
            <a:ext cx="9116554" cy="28828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1124"/>
              </a:lnSpc>
            </a:pPr>
            <a:r>
              <a:rPr lang="en-US" sz="11124">
                <a:solidFill>
                  <a:srgbClr val="597E52"/>
                </a:solidFill>
                <a:latin typeface="Shrikhand"/>
                <a:ea typeface="Shrikhand"/>
                <a:cs typeface="Shrikhand"/>
                <a:sym typeface="Shrikhand"/>
              </a:rPr>
              <a:t>Нежирные белки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8942846" y="5631272"/>
            <a:ext cx="8779005" cy="47209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4183"/>
              </a:lnSpc>
            </a:pPr>
            <a:r>
              <a:rPr lang="en-US" sz="3400">
                <a:solidFill>
                  <a:srgbClr val="3B3A3A"/>
                </a:solidFill>
                <a:latin typeface="Borsok"/>
                <a:ea typeface="Borsok"/>
                <a:cs typeface="Borsok"/>
                <a:sym typeface="Borsok"/>
              </a:rPr>
              <a:t>Нежирные белки помогают строить и восстанавливать ткани и поддерживать мышечную массу. Они имеют решающее значение для общего функционирования организма. Примеры включают курицу, рыбу, тофу, фасоль и нежирные куски мяса, такие как говядина.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E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249904" y="-158674"/>
            <a:ext cx="9136875" cy="10445674"/>
          </a:xfrm>
          <a:custGeom>
            <a:avLst/>
            <a:gdLst/>
            <a:ahLst/>
            <a:cxnLst/>
            <a:rect r="r" b="b" t="t" l="l"/>
            <a:pathLst>
              <a:path h="10445674" w="9136875">
                <a:moveTo>
                  <a:pt x="0" y="0"/>
                </a:moveTo>
                <a:lnTo>
                  <a:pt x="9136876" y="0"/>
                </a:lnTo>
                <a:lnTo>
                  <a:pt x="9136876" y="10445674"/>
                </a:lnTo>
                <a:lnTo>
                  <a:pt x="0" y="104456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0589" t="0" r="-25974" b="-15075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-98780" y="-158674"/>
            <a:ext cx="9136875" cy="10445674"/>
          </a:xfrm>
          <a:custGeom>
            <a:avLst/>
            <a:gdLst/>
            <a:ahLst/>
            <a:cxnLst/>
            <a:rect r="r" b="b" t="t" l="l"/>
            <a:pathLst>
              <a:path h="10445674" w="9136875">
                <a:moveTo>
                  <a:pt x="9136876" y="0"/>
                </a:moveTo>
                <a:lnTo>
                  <a:pt x="0" y="0"/>
                </a:lnTo>
                <a:lnTo>
                  <a:pt x="0" y="10445674"/>
                </a:lnTo>
                <a:lnTo>
                  <a:pt x="9136876" y="10445674"/>
                </a:lnTo>
                <a:lnTo>
                  <a:pt x="9136876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0589" t="0" r="-25974" b="-15075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1707766" y="6677639"/>
            <a:ext cx="4321742" cy="4734976"/>
          </a:xfrm>
          <a:custGeom>
            <a:avLst/>
            <a:gdLst/>
            <a:ahLst/>
            <a:cxnLst/>
            <a:rect r="r" b="b" t="t" l="l"/>
            <a:pathLst>
              <a:path h="4734976" w="4321742">
                <a:moveTo>
                  <a:pt x="0" y="0"/>
                </a:moveTo>
                <a:lnTo>
                  <a:pt x="4321742" y="0"/>
                </a:lnTo>
                <a:lnTo>
                  <a:pt x="4321742" y="4734976"/>
                </a:lnTo>
                <a:lnTo>
                  <a:pt x="0" y="47349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8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7804761" y="5457182"/>
            <a:ext cx="3634419" cy="3171857"/>
          </a:xfrm>
          <a:custGeom>
            <a:avLst/>
            <a:gdLst/>
            <a:ahLst/>
            <a:cxnLst/>
            <a:rect r="r" b="b" t="t" l="l"/>
            <a:pathLst>
              <a:path h="3171857" w="3634419">
                <a:moveTo>
                  <a:pt x="0" y="0"/>
                </a:moveTo>
                <a:lnTo>
                  <a:pt x="3634419" y="0"/>
                </a:lnTo>
                <a:lnTo>
                  <a:pt x="3634419" y="3171856"/>
                </a:lnTo>
                <a:lnTo>
                  <a:pt x="0" y="317185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2101509" y="5457182"/>
            <a:ext cx="3279336" cy="2725541"/>
          </a:xfrm>
          <a:custGeom>
            <a:avLst/>
            <a:gdLst/>
            <a:ahLst/>
            <a:cxnLst/>
            <a:rect r="r" b="b" t="t" l="l"/>
            <a:pathLst>
              <a:path h="2725541" w="3279336">
                <a:moveTo>
                  <a:pt x="0" y="0"/>
                </a:moveTo>
                <a:lnTo>
                  <a:pt x="3279336" y="0"/>
                </a:lnTo>
                <a:lnTo>
                  <a:pt x="3279336" y="2725541"/>
                </a:lnTo>
                <a:lnTo>
                  <a:pt x="0" y="272554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633727" y="1886562"/>
            <a:ext cx="7016077" cy="31669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177"/>
              </a:lnSpc>
            </a:pPr>
            <a:r>
              <a:rPr lang="en-US" sz="12177">
                <a:solidFill>
                  <a:srgbClr val="597E52"/>
                </a:solidFill>
                <a:latin typeface="Shrikhand"/>
                <a:ea typeface="Shrikhand"/>
                <a:cs typeface="Shrikhand"/>
                <a:sym typeface="Shrikhand"/>
              </a:rPr>
              <a:t>Орехи и семечки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7804761" y="2046802"/>
            <a:ext cx="9626981" cy="36732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83"/>
              </a:lnSpc>
            </a:pPr>
            <a:r>
              <a:rPr lang="en-US" sz="3400">
                <a:solidFill>
                  <a:srgbClr val="3B3A3A"/>
                </a:solidFill>
                <a:latin typeface="Borsok"/>
                <a:ea typeface="Borsok"/>
                <a:cs typeface="Borsok"/>
                <a:sym typeface="Borsok"/>
              </a:rPr>
              <a:t>Орехи и семечки богаты полезными жирами, белками и клетчаткой. Они поддерживают здоровье сердца и обеспечивают длительное поступление энергии. Примеры включают миндаль, семена чиа, грецкие орехи и льняное семя.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-6095825">
            <a:off x="4381124" y="7264182"/>
            <a:ext cx="854037" cy="1576242"/>
          </a:xfrm>
          <a:custGeom>
            <a:avLst/>
            <a:gdLst/>
            <a:ahLst/>
            <a:cxnLst/>
            <a:rect r="r" b="b" t="t" l="l"/>
            <a:pathLst>
              <a:path h="1576242" w="854037">
                <a:moveTo>
                  <a:pt x="0" y="0"/>
                </a:moveTo>
                <a:lnTo>
                  <a:pt x="854037" y="0"/>
                </a:lnTo>
                <a:lnTo>
                  <a:pt x="854037" y="1576242"/>
                </a:lnTo>
                <a:lnTo>
                  <a:pt x="0" y="157624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true" flipV="false" rot="0">
            <a:off x="17104974" y="4003928"/>
            <a:ext cx="2366052" cy="2592288"/>
          </a:xfrm>
          <a:custGeom>
            <a:avLst/>
            <a:gdLst/>
            <a:ahLst/>
            <a:cxnLst/>
            <a:rect r="r" b="b" t="t" l="l"/>
            <a:pathLst>
              <a:path h="2592288" w="2366052">
                <a:moveTo>
                  <a:pt x="2366052" y="0"/>
                </a:moveTo>
                <a:lnTo>
                  <a:pt x="0" y="0"/>
                </a:lnTo>
                <a:lnTo>
                  <a:pt x="0" y="2592288"/>
                </a:lnTo>
                <a:lnTo>
                  <a:pt x="2366052" y="2592288"/>
                </a:lnTo>
                <a:lnTo>
                  <a:pt x="2366052" y="0"/>
                </a:lnTo>
                <a:close/>
              </a:path>
            </a:pathLst>
          </a:custGeom>
          <a:blipFill>
            <a:blip r:embed="rId4">
              <a:alphaModFix amt="47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E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249904" y="-158674"/>
            <a:ext cx="9136875" cy="10445674"/>
          </a:xfrm>
          <a:custGeom>
            <a:avLst/>
            <a:gdLst/>
            <a:ahLst/>
            <a:cxnLst/>
            <a:rect r="r" b="b" t="t" l="l"/>
            <a:pathLst>
              <a:path h="10445674" w="9136875">
                <a:moveTo>
                  <a:pt x="0" y="0"/>
                </a:moveTo>
                <a:lnTo>
                  <a:pt x="9136876" y="0"/>
                </a:lnTo>
                <a:lnTo>
                  <a:pt x="9136876" y="10445674"/>
                </a:lnTo>
                <a:lnTo>
                  <a:pt x="0" y="104456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0589" t="0" r="-25974" b="-15075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-98780" y="-158674"/>
            <a:ext cx="9136875" cy="10445674"/>
          </a:xfrm>
          <a:custGeom>
            <a:avLst/>
            <a:gdLst/>
            <a:ahLst/>
            <a:cxnLst/>
            <a:rect r="r" b="b" t="t" l="l"/>
            <a:pathLst>
              <a:path h="10445674" w="9136875">
                <a:moveTo>
                  <a:pt x="9136876" y="0"/>
                </a:moveTo>
                <a:lnTo>
                  <a:pt x="0" y="0"/>
                </a:lnTo>
                <a:lnTo>
                  <a:pt x="0" y="10445674"/>
                </a:lnTo>
                <a:lnTo>
                  <a:pt x="9136876" y="10445674"/>
                </a:lnTo>
                <a:lnTo>
                  <a:pt x="9136876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0589" t="0" r="-25974" b="-15075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031939" y="1980047"/>
            <a:ext cx="5753041" cy="3608726"/>
          </a:xfrm>
          <a:custGeom>
            <a:avLst/>
            <a:gdLst/>
            <a:ahLst/>
            <a:cxnLst/>
            <a:rect r="r" b="b" t="t" l="l"/>
            <a:pathLst>
              <a:path h="3608726" w="5753041">
                <a:moveTo>
                  <a:pt x="0" y="0"/>
                </a:moveTo>
                <a:lnTo>
                  <a:pt x="5753041" y="0"/>
                </a:lnTo>
                <a:lnTo>
                  <a:pt x="5753041" y="3608726"/>
                </a:lnTo>
                <a:lnTo>
                  <a:pt x="0" y="36087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9144000" y="1980047"/>
            <a:ext cx="2242496" cy="3960248"/>
          </a:xfrm>
          <a:custGeom>
            <a:avLst/>
            <a:gdLst/>
            <a:ahLst/>
            <a:cxnLst/>
            <a:rect r="r" b="b" t="t" l="l"/>
            <a:pathLst>
              <a:path h="3960248" w="2242496">
                <a:moveTo>
                  <a:pt x="0" y="0"/>
                </a:moveTo>
                <a:lnTo>
                  <a:pt x="2242496" y="0"/>
                </a:lnTo>
                <a:lnTo>
                  <a:pt x="2242496" y="3960249"/>
                </a:lnTo>
                <a:lnTo>
                  <a:pt x="0" y="39602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234540" y="5588773"/>
            <a:ext cx="4571760" cy="3441288"/>
          </a:xfrm>
          <a:custGeom>
            <a:avLst/>
            <a:gdLst/>
            <a:ahLst/>
            <a:cxnLst/>
            <a:rect r="r" b="b" t="t" l="l"/>
            <a:pathLst>
              <a:path h="3441288" w="4571760">
                <a:moveTo>
                  <a:pt x="0" y="0"/>
                </a:moveTo>
                <a:lnTo>
                  <a:pt x="4571760" y="0"/>
                </a:lnTo>
                <a:lnTo>
                  <a:pt x="4571760" y="3441289"/>
                </a:lnTo>
                <a:lnTo>
                  <a:pt x="0" y="344128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468013" y="1967985"/>
            <a:ext cx="8194084" cy="31669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177"/>
              </a:lnSpc>
            </a:pPr>
            <a:r>
              <a:rPr lang="en-US" sz="12177">
                <a:solidFill>
                  <a:srgbClr val="597E52"/>
                </a:solidFill>
                <a:latin typeface="Shrikhand"/>
                <a:ea typeface="Shrikhand"/>
                <a:cs typeface="Shrikhand"/>
                <a:sym typeface="Shrikhand"/>
              </a:rPr>
              <a:t>Молочные продукты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6627556" y="6446023"/>
            <a:ext cx="10037284" cy="36732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4183"/>
              </a:lnSpc>
            </a:pPr>
            <a:r>
              <a:rPr lang="en-US" sz="3400">
                <a:solidFill>
                  <a:srgbClr val="3B3A3A"/>
                </a:solidFill>
                <a:latin typeface="Borsok"/>
                <a:ea typeface="Borsok"/>
                <a:cs typeface="Borsok"/>
                <a:sym typeface="Borsok"/>
              </a:rPr>
              <a:t>Молочные продукты содержат кальций и витамин D, которые необходимы для здоровья костей. Для тех, кто избегает молочных продуктов, есть альтернативы, такие как миндальное молоко или соевый йогурт. Примеры включают молоко, сыр и йогурт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-2422456" y="-1157032"/>
            <a:ext cx="5780938" cy="2585656"/>
          </a:xfrm>
          <a:custGeom>
            <a:avLst/>
            <a:gdLst/>
            <a:ahLst/>
            <a:cxnLst/>
            <a:rect r="r" b="b" t="t" l="l"/>
            <a:pathLst>
              <a:path h="2585656" w="5780938">
                <a:moveTo>
                  <a:pt x="0" y="0"/>
                </a:moveTo>
                <a:lnTo>
                  <a:pt x="5780937" y="0"/>
                </a:lnTo>
                <a:lnTo>
                  <a:pt x="5780937" y="2585656"/>
                </a:lnTo>
                <a:lnTo>
                  <a:pt x="0" y="258565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47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2245312" y="9426809"/>
            <a:ext cx="5780938" cy="2585656"/>
          </a:xfrm>
          <a:custGeom>
            <a:avLst/>
            <a:gdLst/>
            <a:ahLst/>
            <a:cxnLst/>
            <a:rect r="r" b="b" t="t" l="l"/>
            <a:pathLst>
              <a:path h="2585656" w="5780938">
                <a:moveTo>
                  <a:pt x="0" y="0"/>
                </a:moveTo>
                <a:lnTo>
                  <a:pt x="5780937" y="0"/>
                </a:lnTo>
                <a:lnTo>
                  <a:pt x="5780937" y="2585655"/>
                </a:lnTo>
                <a:lnTo>
                  <a:pt x="0" y="258565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47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E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249904" y="-158674"/>
            <a:ext cx="9136875" cy="10445674"/>
          </a:xfrm>
          <a:custGeom>
            <a:avLst/>
            <a:gdLst/>
            <a:ahLst/>
            <a:cxnLst/>
            <a:rect r="r" b="b" t="t" l="l"/>
            <a:pathLst>
              <a:path h="10445674" w="9136875">
                <a:moveTo>
                  <a:pt x="0" y="0"/>
                </a:moveTo>
                <a:lnTo>
                  <a:pt x="9136876" y="0"/>
                </a:lnTo>
                <a:lnTo>
                  <a:pt x="9136876" y="10445674"/>
                </a:lnTo>
                <a:lnTo>
                  <a:pt x="0" y="104456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0589" t="0" r="-25974" b="-15075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-98780" y="-158674"/>
            <a:ext cx="9136875" cy="10445674"/>
          </a:xfrm>
          <a:custGeom>
            <a:avLst/>
            <a:gdLst/>
            <a:ahLst/>
            <a:cxnLst/>
            <a:rect r="r" b="b" t="t" l="l"/>
            <a:pathLst>
              <a:path h="10445674" w="9136875">
                <a:moveTo>
                  <a:pt x="9136876" y="0"/>
                </a:moveTo>
                <a:lnTo>
                  <a:pt x="0" y="0"/>
                </a:lnTo>
                <a:lnTo>
                  <a:pt x="0" y="10445674"/>
                </a:lnTo>
                <a:lnTo>
                  <a:pt x="9136876" y="10445674"/>
                </a:lnTo>
                <a:lnTo>
                  <a:pt x="9136876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0589" t="0" r="-25974" b="-15075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-841321">
            <a:off x="13034033" y="5580581"/>
            <a:ext cx="3503115" cy="3763112"/>
          </a:xfrm>
          <a:custGeom>
            <a:avLst/>
            <a:gdLst/>
            <a:ahLst/>
            <a:cxnLst/>
            <a:rect r="r" b="b" t="t" l="l"/>
            <a:pathLst>
              <a:path h="3763112" w="3503115">
                <a:moveTo>
                  <a:pt x="3503115" y="0"/>
                </a:moveTo>
                <a:lnTo>
                  <a:pt x="0" y="0"/>
                </a:lnTo>
                <a:lnTo>
                  <a:pt x="0" y="3763112"/>
                </a:lnTo>
                <a:lnTo>
                  <a:pt x="3503115" y="3763112"/>
                </a:lnTo>
                <a:lnTo>
                  <a:pt x="3503115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6204683" y="6667617"/>
            <a:ext cx="3045222" cy="1838207"/>
          </a:xfrm>
          <a:custGeom>
            <a:avLst/>
            <a:gdLst/>
            <a:ahLst/>
            <a:cxnLst/>
            <a:rect r="r" b="b" t="t" l="l"/>
            <a:pathLst>
              <a:path h="1838207" w="3045222">
                <a:moveTo>
                  <a:pt x="0" y="0"/>
                </a:moveTo>
                <a:lnTo>
                  <a:pt x="3045221" y="0"/>
                </a:lnTo>
                <a:lnTo>
                  <a:pt x="3045221" y="1838207"/>
                </a:lnTo>
                <a:lnTo>
                  <a:pt x="0" y="18382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0278809" y="6153088"/>
            <a:ext cx="1995308" cy="2618098"/>
          </a:xfrm>
          <a:custGeom>
            <a:avLst/>
            <a:gdLst/>
            <a:ahLst/>
            <a:cxnLst/>
            <a:rect r="r" b="b" t="t" l="l"/>
            <a:pathLst>
              <a:path h="2618098" w="1995308">
                <a:moveTo>
                  <a:pt x="0" y="0"/>
                </a:moveTo>
                <a:lnTo>
                  <a:pt x="1995308" y="0"/>
                </a:lnTo>
                <a:lnTo>
                  <a:pt x="1995308" y="2618098"/>
                </a:lnTo>
                <a:lnTo>
                  <a:pt x="0" y="261809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698227" y="6293977"/>
            <a:ext cx="3609483" cy="2336320"/>
          </a:xfrm>
          <a:custGeom>
            <a:avLst/>
            <a:gdLst/>
            <a:ahLst/>
            <a:cxnLst/>
            <a:rect r="r" b="b" t="t" l="l"/>
            <a:pathLst>
              <a:path h="2336320" w="3609483">
                <a:moveTo>
                  <a:pt x="0" y="0"/>
                </a:moveTo>
                <a:lnTo>
                  <a:pt x="3609482" y="0"/>
                </a:lnTo>
                <a:lnTo>
                  <a:pt x="3609482" y="2336320"/>
                </a:lnTo>
                <a:lnTo>
                  <a:pt x="0" y="233632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6095825">
            <a:off x="15034711" y="4773520"/>
            <a:ext cx="854037" cy="1576242"/>
          </a:xfrm>
          <a:custGeom>
            <a:avLst/>
            <a:gdLst/>
            <a:ahLst/>
            <a:cxnLst/>
            <a:rect r="r" b="b" t="t" l="l"/>
            <a:pathLst>
              <a:path h="1576242" w="854037">
                <a:moveTo>
                  <a:pt x="0" y="0"/>
                </a:moveTo>
                <a:lnTo>
                  <a:pt x="854037" y="0"/>
                </a:lnTo>
                <a:lnTo>
                  <a:pt x="854037" y="1576242"/>
                </a:lnTo>
                <a:lnTo>
                  <a:pt x="0" y="157624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698227" y="1629758"/>
            <a:ext cx="14001122" cy="16672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525"/>
              </a:lnSpc>
            </a:pPr>
            <a:r>
              <a:rPr lang="en-US" sz="12525">
                <a:solidFill>
                  <a:srgbClr val="597E52"/>
                </a:solidFill>
                <a:latin typeface="Shrikhand"/>
                <a:ea typeface="Shrikhand"/>
                <a:cs typeface="Shrikhand"/>
                <a:sym typeface="Shrikhand"/>
              </a:rPr>
              <a:t>Полезные жиры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698227" y="3384025"/>
            <a:ext cx="12120115" cy="2729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18"/>
              </a:lnSpc>
            </a:pPr>
            <a:r>
              <a:rPr lang="en-US" sz="3510">
                <a:solidFill>
                  <a:srgbClr val="3B3A3A"/>
                </a:solidFill>
                <a:latin typeface="Borsok"/>
                <a:ea typeface="Borsok"/>
                <a:cs typeface="Borsok"/>
                <a:sym typeface="Borsok"/>
              </a:rPr>
              <a:t>Полезные жиры важны для работы мозга и выработки гормонов. Они также помогают поддерживать чувство сытости. Примеры включают авокадо, оливковое масло, орехи и жирную рыбу, такую как лосось.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E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249904" y="-158674"/>
            <a:ext cx="9136875" cy="10445674"/>
          </a:xfrm>
          <a:custGeom>
            <a:avLst/>
            <a:gdLst/>
            <a:ahLst/>
            <a:cxnLst/>
            <a:rect r="r" b="b" t="t" l="l"/>
            <a:pathLst>
              <a:path h="10445674" w="9136875">
                <a:moveTo>
                  <a:pt x="0" y="0"/>
                </a:moveTo>
                <a:lnTo>
                  <a:pt x="9136876" y="0"/>
                </a:lnTo>
                <a:lnTo>
                  <a:pt x="9136876" y="10445674"/>
                </a:lnTo>
                <a:lnTo>
                  <a:pt x="0" y="104456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0589" t="0" r="-25974" b="-15075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-98780" y="-158674"/>
            <a:ext cx="9136875" cy="10445674"/>
          </a:xfrm>
          <a:custGeom>
            <a:avLst/>
            <a:gdLst/>
            <a:ahLst/>
            <a:cxnLst/>
            <a:rect r="r" b="b" t="t" l="l"/>
            <a:pathLst>
              <a:path h="10445674" w="9136875">
                <a:moveTo>
                  <a:pt x="9136876" y="0"/>
                </a:moveTo>
                <a:lnTo>
                  <a:pt x="0" y="0"/>
                </a:lnTo>
                <a:lnTo>
                  <a:pt x="0" y="10445674"/>
                </a:lnTo>
                <a:lnTo>
                  <a:pt x="9136876" y="10445674"/>
                </a:lnTo>
                <a:lnTo>
                  <a:pt x="9136876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0589" t="0" r="-25974" b="-15075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754545" y="7348269"/>
            <a:ext cx="2117978" cy="1910031"/>
          </a:xfrm>
          <a:custGeom>
            <a:avLst/>
            <a:gdLst/>
            <a:ahLst/>
            <a:cxnLst/>
            <a:rect r="r" b="b" t="t" l="l"/>
            <a:pathLst>
              <a:path h="1910031" w="2117978">
                <a:moveTo>
                  <a:pt x="0" y="0"/>
                </a:moveTo>
                <a:lnTo>
                  <a:pt x="2117978" y="0"/>
                </a:lnTo>
                <a:lnTo>
                  <a:pt x="2117978" y="1910031"/>
                </a:lnTo>
                <a:lnTo>
                  <a:pt x="0" y="19100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2467975">
            <a:off x="16177205" y="7716148"/>
            <a:ext cx="2253382" cy="3024674"/>
          </a:xfrm>
          <a:custGeom>
            <a:avLst/>
            <a:gdLst/>
            <a:ahLst/>
            <a:cxnLst/>
            <a:rect r="r" b="b" t="t" l="l"/>
            <a:pathLst>
              <a:path h="3024674" w="2253382">
                <a:moveTo>
                  <a:pt x="0" y="0"/>
                </a:moveTo>
                <a:lnTo>
                  <a:pt x="2253382" y="0"/>
                </a:lnTo>
                <a:lnTo>
                  <a:pt x="2253382" y="3024674"/>
                </a:lnTo>
                <a:lnTo>
                  <a:pt x="0" y="302467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4634478" y="798280"/>
            <a:ext cx="5290983" cy="4345220"/>
          </a:xfrm>
          <a:custGeom>
            <a:avLst/>
            <a:gdLst/>
            <a:ahLst/>
            <a:cxnLst/>
            <a:rect r="r" b="b" t="t" l="l"/>
            <a:pathLst>
              <a:path h="4345220" w="5290983">
                <a:moveTo>
                  <a:pt x="0" y="0"/>
                </a:moveTo>
                <a:lnTo>
                  <a:pt x="5290983" y="0"/>
                </a:lnTo>
                <a:lnTo>
                  <a:pt x="5290983" y="4345220"/>
                </a:lnTo>
                <a:lnTo>
                  <a:pt x="0" y="434522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943599">
            <a:off x="-1839910" y="166143"/>
            <a:ext cx="5737219" cy="5609494"/>
          </a:xfrm>
          <a:custGeom>
            <a:avLst/>
            <a:gdLst/>
            <a:ahLst/>
            <a:cxnLst/>
            <a:rect r="r" b="b" t="t" l="l"/>
            <a:pathLst>
              <a:path h="5609494" w="5737219">
                <a:moveTo>
                  <a:pt x="0" y="0"/>
                </a:moveTo>
                <a:lnTo>
                  <a:pt x="5737220" y="0"/>
                </a:lnTo>
                <a:lnTo>
                  <a:pt x="5737220" y="5609494"/>
                </a:lnTo>
                <a:lnTo>
                  <a:pt x="0" y="56094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4383022" y="2369268"/>
            <a:ext cx="9521956" cy="32613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525"/>
              </a:lnSpc>
            </a:pPr>
            <a:r>
              <a:rPr lang="en-US" sz="12525">
                <a:solidFill>
                  <a:srgbClr val="597E52"/>
                </a:solidFill>
                <a:latin typeface="Shrikhand"/>
                <a:ea typeface="Shrikhand"/>
                <a:cs typeface="Shrikhand"/>
                <a:sym typeface="Shrikhand"/>
              </a:rPr>
              <a:t>Травы и специи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978427" y="5827054"/>
            <a:ext cx="12542954" cy="41170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24"/>
              </a:lnSpc>
            </a:pPr>
            <a:r>
              <a:rPr lang="en-US" sz="4410">
                <a:solidFill>
                  <a:srgbClr val="3B3A3A"/>
                </a:solidFill>
                <a:latin typeface="Borsok"/>
                <a:ea typeface="Borsok"/>
                <a:cs typeface="Borsok"/>
                <a:sym typeface="Borsok"/>
              </a:rPr>
              <a:t>Травы и специи не только придают аромат, но и полезны для здоровья, например, обладают противовоспалительными свойствами и антиоксидантами. Например, куркума, чеснок, имбирь и базилик.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DAGjYG6DO9A</dc:identifier>
  <dcterms:modified xsi:type="dcterms:W3CDTF">2011-08-01T06:04:30Z</dcterms:modified>
  <cp:revision>1</cp:revision>
  <dc:title>Healthy</dc:title>
</cp:coreProperties>
</file>