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2" r:id="rId3"/>
    <p:sldId id="267" r:id="rId4"/>
    <p:sldId id="266" r:id="rId5"/>
    <p:sldId id="268" r:id="rId6"/>
    <p:sldId id="264" r:id="rId7"/>
    <p:sldId id="269" r:id="rId8"/>
    <p:sldId id="270" r:id="rId9"/>
    <p:sldId id="271" r:id="rId10"/>
    <p:sldId id="272" r:id="rId11"/>
    <p:sldId id="274" r:id="rId12"/>
    <p:sldId id="27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824" autoAdjust="0"/>
    <p:restoredTop sz="94607" autoAdjust="0"/>
  </p:normalViewPr>
  <p:slideViewPr>
    <p:cSldViewPr>
      <p:cViewPr>
        <p:scale>
          <a:sx n="77" d="100"/>
          <a:sy n="77" d="100"/>
        </p:scale>
        <p:origin x="-104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A14C9-1104-4380-BA72-02284D2AE82C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267B4-FEF8-4AF4-B40B-38EA9C3542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55791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A14C9-1104-4380-BA72-02284D2AE82C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267B4-FEF8-4AF4-B40B-38EA9C3542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53560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A14C9-1104-4380-BA72-02284D2AE82C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267B4-FEF8-4AF4-B40B-38EA9C3542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72850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A14C9-1104-4380-BA72-02284D2AE82C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267B4-FEF8-4AF4-B40B-38EA9C3542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0383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A14C9-1104-4380-BA72-02284D2AE82C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267B4-FEF8-4AF4-B40B-38EA9C3542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3690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A14C9-1104-4380-BA72-02284D2AE82C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267B4-FEF8-4AF4-B40B-38EA9C3542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96648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A14C9-1104-4380-BA72-02284D2AE82C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267B4-FEF8-4AF4-B40B-38EA9C3542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23790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A14C9-1104-4380-BA72-02284D2AE82C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267B4-FEF8-4AF4-B40B-38EA9C3542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1199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A14C9-1104-4380-BA72-02284D2AE82C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267B4-FEF8-4AF4-B40B-38EA9C3542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2493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A14C9-1104-4380-BA72-02284D2AE82C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267B4-FEF8-4AF4-B40B-38EA9C3542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89326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A14C9-1104-4380-BA72-02284D2AE82C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267B4-FEF8-4AF4-B40B-38EA9C3542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17163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7A14C9-1104-4380-BA72-02284D2AE82C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5267B4-FEF8-4AF4-B40B-38EA9C3542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653204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1259632" y="1340768"/>
            <a:ext cx="7884367" cy="3240360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bg2">
                  <a:lumMod val="5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1250662" y="304892"/>
            <a:ext cx="7884367" cy="459812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bg2">
                  <a:lumMod val="5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500298" y="214290"/>
            <a:ext cx="5972188" cy="4429156"/>
          </a:xfrm>
        </p:spPr>
        <p:txBody>
          <a:bodyPr>
            <a:noAutofit/>
          </a:bodyPr>
          <a:lstStyle/>
          <a:p>
            <a:r>
              <a:rPr lang="ru-RU" sz="3600" b="1" dirty="0"/>
              <a:t>Отряд юных инспекторов движения</a:t>
            </a:r>
            <a:r>
              <a:rPr lang="ru-RU" sz="3600" dirty="0"/>
              <a:t> – это творческое объединение школьников, </a:t>
            </a:r>
            <a:r>
              <a:rPr lang="ru-RU" sz="2400" dirty="0"/>
              <a:t>которые помогают школе в организации работы по профилактике детского дорожно-транспортного травматизма, пропагандируют правила дорожного движения (безопасного поведения на улицах и дорогах города) среди учащихся своей школы.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555980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259632" y="1340768"/>
            <a:ext cx="7884367" cy="4752528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bg2">
                  <a:lumMod val="5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250662" y="304892"/>
            <a:ext cx="7884367" cy="423664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bg2">
                  <a:lumMod val="5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96752"/>
            <a:ext cx="8701462" cy="4186370"/>
          </a:xfrm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2500298" y="274638"/>
            <a:ext cx="6186502" cy="1143000"/>
          </a:xfrm>
        </p:spPr>
        <p:txBody>
          <a:bodyPr>
            <a:normAutofit/>
          </a:bodyPr>
          <a:lstStyle/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061453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gifmania.ru/Animated-Gifs-Iskusstvo/Animations-Music/Images-Music-Artists/Music-Band/Images-Of-Musical-Groups/Images-Of-Musical-Groups-5570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23834" y="2636912"/>
            <a:ext cx="8020166" cy="2689299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250662" y="304892"/>
            <a:ext cx="7884367" cy="423664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bg2">
                  <a:lumMod val="5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2500298" y="274638"/>
            <a:ext cx="6186502" cy="1143000"/>
          </a:xfrm>
        </p:spPr>
        <p:txBody>
          <a:bodyPr>
            <a:normAutofit/>
          </a:bodyPr>
          <a:lstStyle/>
          <a:p>
            <a:endParaRPr lang="ru-RU" b="1" dirty="0"/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113024"/>
            <a:ext cx="7417718" cy="4631952"/>
          </a:xfrm>
        </p:spPr>
      </p:pic>
    </p:spTree>
    <p:extLst>
      <p:ext uri="{BB962C8B-B14F-4D97-AF65-F5344CB8AC3E}">
        <p14:creationId xmlns:p14="http://schemas.microsoft.com/office/powerpoint/2010/main" val="3061453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2" y="476672"/>
            <a:ext cx="4067944" cy="6051035"/>
          </a:xfrm>
        </p:spPr>
      </p:pic>
      <p:sp>
        <p:nvSpPr>
          <p:cNvPr id="5" name="Прямоугольник 4"/>
          <p:cNvSpPr/>
          <p:nvPr/>
        </p:nvSpPr>
        <p:spPr>
          <a:xfrm>
            <a:off x="4067944" y="1556792"/>
            <a:ext cx="4572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solidFill>
                  <a:schemeClr val="tx1">
                    <a:lumMod val="95000"/>
                  </a:schemeClr>
                </a:solidFill>
              </a:rPr>
              <a:t>1. Как называется часть загородной дороги?</a:t>
            </a:r>
          </a:p>
          <a:p>
            <a:r>
              <a:rPr lang="ru-RU" b="1" dirty="0">
                <a:solidFill>
                  <a:schemeClr val="tx1">
                    <a:lumMod val="95000"/>
                  </a:schemeClr>
                </a:solidFill>
              </a:rPr>
              <a:t>2. Как называют место, где ожидают транспорт?</a:t>
            </a:r>
          </a:p>
          <a:p>
            <a:r>
              <a:rPr lang="ru-RU" b="1" dirty="0">
                <a:solidFill>
                  <a:schemeClr val="tx1">
                    <a:lumMod val="95000"/>
                  </a:schemeClr>
                </a:solidFill>
              </a:rPr>
              <a:t>3. Двухколесное средство без мотора?</a:t>
            </a:r>
          </a:p>
          <a:p>
            <a:r>
              <a:rPr lang="ru-RU" b="1" dirty="0">
                <a:solidFill>
                  <a:schemeClr val="tx1">
                    <a:lumMod val="95000"/>
                  </a:schemeClr>
                </a:solidFill>
              </a:rPr>
              <a:t>4. Участник дорожного движения?</a:t>
            </a:r>
          </a:p>
          <a:p>
            <a:r>
              <a:rPr lang="ru-RU" b="1" dirty="0">
                <a:solidFill>
                  <a:schemeClr val="tx1">
                    <a:lumMod val="95000"/>
                  </a:schemeClr>
                </a:solidFill>
              </a:rPr>
              <a:t>5. Опоясал каменный ремень</a:t>
            </a:r>
          </a:p>
          <a:p>
            <a:r>
              <a:rPr lang="ru-RU" b="1" dirty="0">
                <a:solidFill>
                  <a:schemeClr val="tx1">
                    <a:lumMod val="95000"/>
                  </a:schemeClr>
                </a:solidFill>
              </a:rPr>
              <a:t>    Сотни городов и деревень...</a:t>
            </a:r>
          </a:p>
          <a:p>
            <a:r>
              <a:rPr lang="ru-RU" b="1" dirty="0">
                <a:solidFill>
                  <a:schemeClr val="tx1">
                    <a:lumMod val="95000"/>
                  </a:schemeClr>
                </a:solidFill>
              </a:rPr>
              <a:t>6. Как называется место, где пересекаются улицы и дороги?</a:t>
            </a:r>
          </a:p>
          <a:p>
            <a:r>
              <a:rPr lang="ru-RU" b="1" dirty="0">
                <a:solidFill>
                  <a:schemeClr val="tx1">
                    <a:lumMod val="95000"/>
                  </a:schemeClr>
                </a:solidFill>
              </a:rPr>
              <a:t>7. Как называется дорожка, по которой идут пешеходы?</a:t>
            </a:r>
          </a:p>
          <a:p>
            <a:r>
              <a:rPr lang="ru-RU" b="1" dirty="0">
                <a:solidFill>
                  <a:schemeClr val="tx1">
                    <a:lumMod val="95000"/>
                  </a:schemeClr>
                </a:solidFill>
              </a:rPr>
              <a:t>8. Как называется устройство, служащее для регулирования движения на дороге?</a:t>
            </a:r>
          </a:p>
          <a:p>
            <a:r>
              <a:rPr lang="ru-RU" b="1" dirty="0">
                <a:solidFill>
                  <a:schemeClr val="tx1">
                    <a:lumMod val="95000"/>
                  </a:schemeClr>
                </a:solidFill>
              </a:rPr>
              <a:t>9. Шагаешь - впереди лежит,</a:t>
            </a:r>
          </a:p>
          <a:p>
            <a:r>
              <a:rPr lang="ru-RU" b="1" dirty="0">
                <a:solidFill>
                  <a:schemeClr val="tx1">
                    <a:lumMod val="95000"/>
                  </a:schemeClr>
                </a:solidFill>
              </a:rPr>
              <a:t>    Оглянешься - домой бежит.</a:t>
            </a:r>
          </a:p>
        </p:txBody>
      </p:sp>
    </p:spTree>
    <p:extLst>
      <p:ext uri="{BB962C8B-B14F-4D97-AF65-F5344CB8AC3E}">
        <p14:creationId xmlns:p14="http://schemas.microsoft.com/office/powerpoint/2010/main" val="786078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259632" y="1340768"/>
            <a:ext cx="7884367" cy="4752528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bg2">
                  <a:lumMod val="5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250662" y="304892"/>
            <a:ext cx="7884367" cy="423664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bg2">
                  <a:lumMod val="5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2357422" y="571480"/>
            <a:ext cx="661513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Чем занимается отряд ЮИД?</a:t>
            </a:r>
            <a:br>
              <a:rPr lang="ru-RU" dirty="0"/>
            </a:br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1268760"/>
            <a:ext cx="667848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/>
              <a:t>Отряд ЮИД организует творческую работу по пропаганде безопасности дорожного движения среди школьников и вместе с ними.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413325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259632" y="1340768"/>
            <a:ext cx="7884367" cy="4752528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bg2">
                  <a:lumMod val="5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250662" y="304892"/>
            <a:ext cx="7884367" cy="423664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bg2">
                  <a:lumMod val="5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2143108" y="1196752"/>
            <a:ext cx="6317324" cy="3528392"/>
          </a:xfrm>
        </p:spPr>
        <p:txBody>
          <a:bodyPr>
            <a:normAutofit fontScale="90000"/>
          </a:bodyPr>
          <a:lstStyle/>
          <a:p>
            <a:pPr marL="571500" indent="-571500">
              <a:buFont typeface="Wingdings" pitchFamily="2" charset="2"/>
              <a:buChar char="ü"/>
            </a:pP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Деятельность </a:t>
            </a:r>
            <a:r>
              <a:rPr lang="ru-RU" sz="3600" b="1" dirty="0"/>
              <a:t>отрядов ЮИД можно определить тремя девизами</a:t>
            </a:r>
            <a:r>
              <a:rPr lang="ru-RU" sz="3600" dirty="0"/>
              <a:t>:</a:t>
            </a:r>
            <a:br>
              <a:rPr lang="ru-RU" sz="3600" dirty="0"/>
            </a:br>
            <a:r>
              <a:rPr lang="ru-RU" sz="3600" dirty="0" smtClean="0"/>
              <a:t>1.Изучи </a:t>
            </a:r>
            <a:r>
              <a:rPr lang="ru-RU" sz="3600" dirty="0"/>
              <a:t>ПДД сам!</a:t>
            </a:r>
            <a:br>
              <a:rPr lang="ru-RU" sz="3600" dirty="0"/>
            </a:br>
            <a:r>
              <a:rPr lang="ru-RU" sz="3600" dirty="0" smtClean="0"/>
              <a:t>2.Научи </a:t>
            </a:r>
            <a:r>
              <a:rPr lang="ru-RU" sz="3600" dirty="0"/>
              <a:t>ПДД своих сверстников!</a:t>
            </a:r>
            <a:br>
              <a:rPr lang="ru-RU" sz="3600" dirty="0"/>
            </a:br>
            <a:r>
              <a:rPr lang="ru-RU" sz="3600" dirty="0" smtClean="0"/>
              <a:t>3.Напомни </a:t>
            </a:r>
            <a:r>
              <a:rPr lang="ru-RU" sz="3600" dirty="0"/>
              <a:t>взрослым о культуре дорожного движения!</a:t>
            </a:r>
            <a:br>
              <a:rPr lang="ru-RU" sz="3600" dirty="0"/>
            </a:b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2413325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259632" y="1340768"/>
            <a:ext cx="7884367" cy="4752528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bg2">
                  <a:lumMod val="5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250662" y="304892"/>
            <a:ext cx="7884367" cy="423664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bg2">
                  <a:lumMod val="5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Как много всего можно сделать!</a:t>
            </a:r>
            <a:br>
              <a:rPr lang="ru-RU" dirty="0"/>
            </a:br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85999" y="889844"/>
            <a:ext cx="6849029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Выпускать стенгазеты, информационные вестники, листовки, школьные радиопередачи по безопасности дорожного движения.     </a:t>
            </a:r>
          </a:p>
          <a:p>
            <a:r>
              <a:rPr lang="ru-RU" sz="2000" b="1" dirty="0"/>
              <a:t>Организовывать агитбригады, конкурсы, викторины, соревнования, КВН,  минутки безопасности для малышей, ставить инсценировки и даже спектакли. Участвовать в соревнованиях и конкурсах по безопасности дорожного движения.</a:t>
            </a:r>
          </a:p>
          <a:p>
            <a:r>
              <a:rPr lang="ru-RU" sz="2000" b="1" dirty="0"/>
              <a:t>Проводить шефскую работу, помогать ученикам начальной школы в изучении правил дорожного движения, проводить конкурсы рисунков, поделок,  оказывать помощь при подготовке наглядных пособий, составлять маршруты безопасного подхода к школе, разрабатывать карты опасных зон перехода проезжей части в районе школы.</a:t>
            </a:r>
          </a:p>
        </p:txBody>
      </p:sp>
    </p:spTree>
    <p:extLst>
      <p:ext uri="{BB962C8B-B14F-4D97-AF65-F5344CB8AC3E}">
        <p14:creationId xmlns:p14="http://schemas.microsoft.com/office/powerpoint/2010/main" val="2413325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259632" y="1340768"/>
            <a:ext cx="7884367" cy="4752528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bg2">
                  <a:lumMod val="5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250662" y="304892"/>
            <a:ext cx="7884367" cy="423664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bg2">
                  <a:lumMod val="5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Какие права и обязанности есть у </a:t>
            </a:r>
            <a:r>
              <a:rPr lang="ru-RU" dirty="0" err="1"/>
              <a:t>ЮИДовца</a:t>
            </a:r>
            <a:r>
              <a:rPr lang="ru-RU" dirty="0"/>
              <a:t>?</a:t>
            </a:r>
            <a:br>
              <a:rPr lang="ru-RU" dirty="0"/>
            </a:br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59473" y="1582340"/>
            <a:ext cx="667848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Юный инспектор движения:</a:t>
            </a:r>
          </a:p>
          <a:p>
            <a:r>
              <a:rPr lang="ru-RU" sz="2000" b="1" dirty="0"/>
              <a:t>изучает и соблюдает Правила дорожного движения;</a:t>
            </a:r>
          </a:p>
          <a:p>
            <a:r>
              <a:rPr lang="ru-RU" sz="2000" b="1" dirty="0"/>
              <a:t>пропагандирует среди детей младшего возраста и сверстников правила дорожного движения, безопасного поведения на улицах и дорогах;</a:t>
            </a:r>
          </a:p>
          <a:p>
            <a:r>
              <a:rPr lang="ru-RU" sz="2000" b="1" dirty="0"/>
              <a:t>активно участвует в делах отряда, в обсуждении всех вопросов, относящихся к работе отряда, вносит свои предложения;</a:t>
            </a:r>
          </a:p>
          <a:p>
            <a:r>
              <a:rPr lang="ru-RU" sz="2000" b="1" dirty="0"/>
              <a:t> </a:t>
            </a:r>
          </a:p>
          <a:p>
            <a:r>
              <a:rPr lang="ru-RU" sz="2000" b="1" dirty="0"/>
              <a:t>может обращаться за помощью и консультацией по вопросам безопасности дорожного движения в районный Штаб отряда ЮИД;</a:t>
            </a:r>
          </a:p>
          <a:p>
            <a:r>
              <a:rPr lang="ru-RU" sz="2000" b="1" dirty="0"/>
              <a:t>принимает участие в слетах, конкурсах, смотрах, соревнованиях по безопасности дорожного движения.</a:t>
            </a:r>
          </a:p>
        </p:txBody>
      </p:sp>
    </p:spTree>
    <p:extLst>
      <p:ext uri="{BB962C8B-B14F-4D97-AF65-F5344CB8AC3E}">
        <p14:creationId xmlns:p14="http://schemas.microsoft.com/office/powerpoint/2010/main" val="2413325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259632" y="1340768"/>
            <a:ext cx="7884367" cy="4752528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bg2">
                  <a:lumMod val="5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250662" y="304892"/>
            <a:ext cx="7884367" cy="423664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bg2">
                  <a:lumMod val="5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8" name="Заголовок 17"/>
          <p:cNvSpPr>
            <a:spLocks noGrp="1"/>
          </p:cNvSpPr>
          <p:nvPr>
            <p:ph type="title"/>
          </p:nvPr>
        </p:nvSpPr>
        <p:spPr>
          <a:xfrm>
            <a:off x="2411760" y="274638"/>
            <a:ext cx="6275040" cy="1725602"/>
          </a:xfrm>
        </p:spPr>
        <p:txBody>
          <a:bodyPr>
            <a:noAutofit/>
          </a:bodyPr>
          <a:lstStyle/>
          <a:p>
            <a:r>
              <a:rPr lang="ru-RU" sz="2800" b="1" dirty="0"/>
              <a:t>Командир отряда</a:t>
            </a:r>
            <a:r>
              <a:rPr lang="ru-RU" sz="2800" dirty="0"/>
              <a:t>: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возглавляет работу отряда;</a:t>
            </a:r>
          </a:p>
          <a:p>
            <a:r>
              <a:rPr lang="ru-RU" dirty="0"/>
              <a:t>совместно с руководителем отряда разрабатывает план работы отряда, проводит собрания совета отряда, контролирует работу отряда;</a:t>
            </a:r>
          </a:p>
          <a:p>
            <a:r>
              <a:rPr lang="ru-RU" dirty="0"/>
              <a:t>вносит предложения по награждению наиболее отличившихся членов отряда;</a:t>
            </a:r>
          </a:p>
          <a:p>
            <a:r>
              <a:rPr lang="ru-RU" dirty="0"/>
              <a:t>входит в состав Штаба районного отряда ЮИД.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1453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259632" y="1340768"/>
            <a:ext cx="7884367" cy="4752528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bg2">
                  <a:lumMod val="5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250662" y="304892"/>
            <a:ext cx="7884367" cy="423664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bg2">
                  <a:lumMod val="5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8" name="Заголовок 17"/>
          <p:cNvSpPr>
            <a:spLocks noGrp="1"/>
          </p:cNvSpPr>
          <p:nvPr>
            <p:ph type="title"/>
          </p:nvPr>
        </p:nvSpPr>
        <p:spPr>
          <a:xfrm>
            <a:off x="1500166" y="214290"/>
            <a:ext cx="5686436" cy="5086918"/>
          </a:xfrm>
        </p:spPr>
        <p:txBody>
          <a:bodyPr>
            <a:noAutofit/>
          </a:bodyPr>
          <a:lstStyle/>
          <a:p>
            <a:r>
              <a:rPr lang="ru-RU" sz="4000" dirty="0"/>
              <a:t>Какие Атрибуты есть в отряде ЮИД?</a:t>
            </a:r>
            <a:br>
              <a:rPr lang="ru-RU" sz="4000" dirty="0"/>
            </a:br>
            <a:r>
              <a:rPr lang="ru-RU" sz="4000" i="1" dirty="0"/>
              <a:t>название отряда</a:t>
            </a:r>
            <a:br>
              <a:rPr lang="ru-RU" sz="4000" i="1" dirty="0"/>
            </a:br>
            <a:r>
              <a:rPr lang="ru-RU" sz="4000" i="1" dirty="0"/>
              <a:t>эмблема</a:t>
            </a:r>
            <a:br>
              <a:rPr lang="ru-RU" sz="4000" i="1" dirty="0"/>
            </a:br>
            <a:r>
              <a:rPr lang="ru-RU" sz="4000" i="1" dirty="0"/>
              <a:t>девиз</a:t>
            </a:r>
            <a:br>
              <a:rPr lang="ru-RU" sz="4000" i="1" dirty="0"/>
            </a:br>
            <a:r>
              <a:rPr lang="ru-RU" sz="4000" i="1" dirty="0" err="1"/>
              <a:t>речёвка</a:t>
            </a:r>
            <a:r>
              <a:rPr lang="ru-RU" sz="4000" i="1" dirty="0"/>
              <a:t/>
            </a:r>
            <a:br>
              <a:rPr lang="ru-RU" sz="4000" i="1" dirty="0"/>
            </a:br>
            <a:r>
              <a:rPr lang="ru-RU" sz="4000" i="1" dirty="0"/>
              <a:t>песня</a:t>
            </a:r>
            <a:br>
              <a:rPr lang="ru-RU" sz="4000" i="1" dirty="0"/>
            </a:br>
            <a:r>
              <a:rPr lang="ru-RU" sz="4000" i="1" dirty="0"/>
              <a:t>форма</a:t>
            </a:r>
            <a:r>
              <a:rPr lang="ru-RU" sz="4000" dirty="0"/>
              <a:t/>
            </a:r>
            <a:br>
              <a:rPr lang="ru-RU" sz="4000" dirty="0"/>
            </a:b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3061453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259632" y="1340768"/>
            <a:ext cx="7884367" cy="4752528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bg2">
                  <a:lumMod val="5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250662" y="304892"/>
            <a:ext cx="7884367" cy="423664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bg2">
                  <a:lumMod val="5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1285852" y="2000240"/>
            <a:ext cx="7658096" cy="4168773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Какие документы могут быть в отряде ЮИД?</a:t>
            </a:r>
          </a:p>
          <a:p>
            <a:r>
              <a:rPr lang="ru-RU" dirty="0"/>
              <a:t>паспорт отряда (список членов отряда, </a:t>
            </a:r>
            <a:r>
              <a:rPr lang="ru-RU" dirty="0" err="1"/>
              <a:t>контктная</a:t>
            </a:r>
            <a:r>
              <a:rPr lang="ru-RU" dirty="0"/>
              <a:t> информация);</a:t>
            </a:r>
          </a:p>
          <a:p>
            <a:r>
              <a:rPr lang="ru-RU" dirty="0"/>
              <a:t>устав отряда;</a:t>
            </a:r>
          </a:p>
          <a:p>
            <a:r>
              <a:rPr lang="ru-RU" dirty="0"/>
              <a:t>план работы отряда, отчет о работе отряда;</a:t>
            </a:r>
          </a:p>
          <a:p>
            <a:r>
              <a:rPr lang="ru-RU" dirty="0"/>
              <a:t>журнал учета проводимых мероприятий;</a:t>
            </a:r>
          </a:p>
          <a:p>
            <a:r>
              <a:rPr lang="ru-RU" dirty="0"/>
              <a:t>летопись отряда. </a:t>
            </a:r>
          </a:p>
          <a:p>
            <a:endParaRPr lang="ru-RU" dirty="0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2500298" y="274638"/>
            <a:ext cx="6186502" cy="1143000"/>
          </a:xfrm>
        </p:spPr>
        <p:txBody>
          <a:bodyPr>
            <a:normAutofit/>
          </a:bodyPr>
          <a:lstStyle/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061453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259632" y="1340768"/>
            <a:ext cx="7884367" cy="4752528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bg2">
                  <a:lumMod val="5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250662" y="304892"/>
            <a:ext cx="7884367" cy="423664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bg2">
                  <a:lumMod val="5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72816" y="-243408"/>
            <a:ext cx="9143999" cy="6858000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5875" y="304892"/>
            <a:ext cx="7658100" cy="5651725"/>
          </a:xfrm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2500298" y="274638"/>
            <a:ext cx="6186502" cy="1143000"/>
          </a:xfrm>
        </p:spPr>
        <p:txBody>
          <a:bodyPr>
            <a:normAutofit/>
          </a:bodyPr>
          <a:lstStyle/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061453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670</TotalTime>
  <Words>213</Words>
  <Application>Microsoft Office PowerPoint</Application>
  <PresentationFormat>Экран (4:3)</PresentationFormat>
  <Paragraphs>39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Отряд юных инспекторов движения – это творческое объединение школьников, которые помогают школе в организации работы по профилактике детского дорожно-транспортного травматизма, пропагандируют правила дорожного движения (безопасного поведения на улицах и дорогах города) среди учащихся своей школы.</vt:lpstr>
      <vt:lpstr>Чем занимается отряд ЮИД? </vt:lpstr>
      <vt:lpstr>    Деятельность отрядов ЮИД можно определить тремя девизами: 1.Изучи ПДД сам! 2.Научи ПДД своих сверстников! 3.Напомни взрослым о культуре дорожного движения! </vt:lpstr>
      <vt:lpstr>Как много всего можно сделать! </vt:lpstr>
      <vt:lpstr>Какие права и обязанности есть у ЮИДовца? </vt:lpstr>
      <vt:lpstr>Командир отряда:</vt:lpstr>
      <vt:lpstr>Какие Атрибуты есть в отряде ЮИД? название отряда эмблема девиз речёвка песня форма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Диана Сергеевна</cp:lastModifiedBy>
  <cp:revision>150</cp:revision>
  <dcterms:created xsi:type="dcterms:W3CDTF">2014-07-15T15:51:57Z</dcterms:created>
  <dcterms:modified xsi:type="dcterms:W3CDTF">2017-09-06T16:38:02Z</dcterms:modified>
</cp:coreProperties>
</file>