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60" r:id="rId4"/>
    <p:sldId id="265" r:id="rId5"/>
    <p:sldId id="264" r:id="rId6"/>
    <p:sldId id="263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97" autoAdjust="0"/>
    <p:restoredTop sz="94700" autoAdjust="0"/>
  </p:normalViewPr>
  <p:slideViewPr>
    <p:cSldViewPr>
      <p:cViewPr varScale="1">
        <p:scale>
          <a:sx n="127" d="100"/>
          <a:sy n="127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3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76C28BD-6104-40EC-AD04-C569BA8CE62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337727A-4D23-4270-9AAC-5C1FE25053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5500702"/>
            <a:ext cx="8305800" cy="2071702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Славится земля Русская своими героями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857628"/>
            <a:ext cx="8020048" cy="2357454"/>
          </a:xfrm>
        </p:spPr>
        <p:txBody>
          <a:bodyPr/>
          <a:lstStyle/>
          <a:p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> </a:t>
            </a:r>
            <a:br>
              <a:rPr lang="ru-RU" sz="9600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>ГЕРОИ ЗЕМЛИ РУССКОЙ </a:t>
            </a:r>
            <a:br>
              <a:rPr lang="ru-RU" sz="9600" dirty="0" smtClean="0"/>
            </a:b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0"/>
            <a:ext cx="8543956" cy="68580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7200" dirty="0" smtClean="0"/>
              <a:t>  Россия-мать! </a:t>
            </a:r>
          </a:p>
          <a:p>
            <a:pPr algn="ctr">
              <a:buNone/>
            </a:pPr>
            <a:r>
              <a:rPr lang="ru-RU" sz="7200" dirty="0" smtClean="0"/>
              <a:t>  Тебе хвала! </a:t>
            </a:r>
          </a:p>
          <a:p>
            <a:pPr algn="ctr">
              <a:buNone/>
            </a:pPr>
            <a:r>
              <a:rPr lang="ru-RU" sz="7200" dirty="0" smtClean="0"/>
              <a:t>В веках ты видела немало. </a:t>
            </a:r>
          </a:p>
          <a:p>
            <a:pPr algn="ctr">
              <a:buNone/>
            </a:pPr>
            <a:r>
              <a:rPr lang="ru-RU" sz="7200" dirty="0" smtClean="0"/>
              <a:t> Когда б ты говорить могла, </a:t>
            </a:r>
          </a:p>
          <a:p>
            <a:pPr algn="ctr">
              <a:buNone/>
            </a:pPr>
            <a:r>
              <a:rPr lang="ru-RU" sz="7200" dirty="0" smtClean="0"/>
              <a:t>Ты многое бы рассказала. </a:t>
            </a:r>
          </a:p>
          <a:p>
            <a:endParaRPr lang="ru-RU" sz="7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01090" y="152400"/>
            <a:ext cx="185710" cy="1333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571612"/>
            <a:ext cx="8501122" cy="592935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9600" dirty="0" smtClean="0">
                <a:solidFill>
                  <a:schemeClr val="tx1">
                    <a:lumMod val="95000"/>
                  </a:schemeClr>
                </a:solidFill>
              </a:rPr>
              <a:t>Г </a:t>
            </a:r>
            <a:r>
              <a:rPr lang="ru-RU" sz="9600" dirty="0" smtClean="0">
                <a:solidFill>
                  <a:schemeClr val="tx1">
                    <a:lumMod val="95000"/>
                  </a:schemeClr>
                </a:solidFill>
              </a:rPr>
              <a:t>Е Р О Й</a:t>
            </a:r>
            <a:endParaRPr lang="ru-RU" sz="96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8686799" y="152400"/>
            <a:ext cx="45719" cy="120489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643174" y="2857496"/>
            <a:ext cx="2928958" cy="1214446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</a:t>
            </a:r>
            <a:endParaRPr lang="ru-RU" sz="1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8686800" y="152400"/>
            <a:ext cx="1814554" cy="6333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7" name="Picture 3" descr="C:\Documents and Settings\Master\Рабочий стол\ы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1828800" cy="2044700"/>
          </a:xfrm>
          <a:prstGeom prst="rect">
            <a:avLst/>
          </a:prstGeom>
          <a:noFill/>
        </p:spPr>
      </p:pic>
      <p:pic>
        <p:nvPicPr>
          <p:cNvPr id="1028" name="Picture 4" descr="C:\Documents and Settings\Master\Рабочий стол\все папки\картинки\7508857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571480"/>
            <a:ext cx="3667124" cy="2397382"/>
          </a:xfrm>
          <a:prstGeom prst="rect">
            <a:avLst/>
          </a:prstGeom>
          <a:noFill/>
        </p:spPr>
      </p:pic>
      <p:pic>
        <p:nvPicPr>
          <p:cNvPr id="1030" name="Picture 6" descr="C:\Documents and Settings\Master\Рабочий стол\все папки\картинки\minin_pozharsk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2786058"/>
            <a:ext cx="1857388" cy="2220256"/>
          </a:xfrm>
          <a:prstGeom prst="rect">
            <a:avLst/>
          </a:prstGeom>
          <a:noFill/>
        </p:spPr>
      </p:pic>
      <p:pic>
        <p:nvPicPr>
          <p:cNvPr id="1031" name="Picture 7" descr="C:\Documents and Settings\Master\Рабочий стол\все папки\картинки\ыц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18"/>
            <a:ext cx="2832100" cy="2273300"/>
          </a:xfrm>
          <a:prstGeom prst="rect">
            <a:avLst/>
          </a:prstGeom>
          <a:noFill/>
        </p:spPr>
      </p:pic>
      <p:pic>
        <p:nvPicPr>
          <p:cNvPr id="1026" name="Picture 2" descr="C:\Documents and Settings\Master\Рабочий стол\о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2571744"/>
            <a:ext cx="2266950" cy="1600200"/>
          </a:xfrm>
          <a:prstGeom prst="rect">
            <a:avLst/>
          </a:prstGeom>
          <a:noFill/>
        </p:spPr>
      </p:pic>
      <p:pic>
        <p:nvPicPr>
          <p:cNvPr id="5" name="Picture 4" descr="C:\Documents and Settings\Master\Рабочий стол\240px-Kutuzov_by_Volkov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3786190"/>
            <a:ext cx="2286000" cy="2686050"/>
          </a:xfrm>
          <a:prstGeom prst="rect">
            <a:avLst/>
          </a:prstGeom>
          <a:noFill/>
        </p:spPr>
      </p:pic>
      <p:pic>
        <p:nvPicPr>
          <p:cNvPr id="12" name="Picture 3" descr="C:\Documents and Settings\Master\Рабочий стол\цу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2857496"/>
            <a:ext cx="1643074" cy="1785950"/>
          </a:xfrm>
          <a:prstGeom prst="rect">
            <a:avLst/>
          </a:prstGeom>
          <a:noFill/>
        </p:spPr>
      </p:pic>
      <p:pic>
        <p:nvPicPr>
          <p:cNvPr id="6" name="Picture 5" descr="C:\Documents and Settings\Master\Рабочий стол\imgpreview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786" y="4071942"/>
            <a:ext cx="2071702" cy="2672496"/>
          </a:xfrm>
          <a:prstGeom prst="rect">
            <a:avLst/>
          </a:prstGeom>
          <a:noFill/>
        </p:spPr>
      </p:pic>
      <p:pic>
        <p:nvPicPr>
          <p:cNvPr id="14" name="Содержимое 5" descr="3fa6e74a5cd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71802" y="4429132"/>
            <a:ext cx="2357454" cy="1857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8686800" y="152400"/>
            <a:ext cx="1814554" cy="6333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714348" y="6643710"/>
            <a:ext cx="8229600" cy="457200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642918"/>
            <a:ext cx="864399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8000" b="1" dirty="0" smtClean="0"/>
              <a:t>Не знающий прошлого, </a:t>
            </a:r>
          </a:p>
          <a:p>
            <a:pPr algn="ctr">
              <a:buNone/>
            </a:pPr>
            <a:r>
              <a:rPr lang="ru-RU" sz="8000" b="1" dirty="0" smtClean="0"/>
              <a:t>не может думать</a:t>
            </a:r>
            <a:r>
              <a:rPr lang="ru-RU" sz="9600" b="1" dirty="0" smtClean="0"/>
              <a:t>  </a:t>
            </a:r>
            <a:r>
              <a:rPr lang="ru-RU" sz="8000" b="1" dirty="0" smtClean="0"/>
              <a:t>о  будущем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8686800" y="152400"/>
            <a:ext cx="1814554" cy="6333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278608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sz="9600" dirty="0" smtClean="0"/>
          </a:p>
          <a:p>
            <a:pPr algn="ctr">
              <a:buNone/>
            </a:pPr>
            <a:r>
              <a:rPr lang="ru-RU" sz="9600" dirty="0" smtClean="0"/>
              <a:t>Б </a:t>
            </a:r>
            <a:r>
              <a:rPr lang="ru-RU" sz="9600" dirty="0" err="1" smtClean="0"/>
              <a:t>ы</a:t>
            </a:r>
            <a:r>
              <a:rPr lang="ru-RU" sz="9600" dirty="0" smtClean="0"/>
              <a:t> л и </a:t>
            </a:r>
            <a:r>
              <a:rPr lang="ru-RU" sz="9600" dirty="0" err="1" smtClean="0"/>
              <a:t>н</a:t>
            </a:r>
            <a:r>
              <a:rPr lang="ru-RU" sz="9600" dirty="0" smtClean="0"/>
              <a:t> а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5088577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285720" y="152400"/>
            <a:ext cx="8446798" cy="6562748"/>
          </a:xfrm>
        </p:spPr>
        <p:txBody>
          <a:bodyPr/>
          <a:lstStyle/>
          <a:p>
            <a:r>
              <a:rPr lang="ru-RU" dirty="0" smtClean="0"/>
              <a:t>               ТРИ БОГАТЫРЯ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77</TotalTime>
  <Words>54</Words>
  <Application>Microsoft Office PowerPoint</Application>
  <PresentationFormat>Экран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         ГЕРОИ ЗЕМЛИ РУССКОЙ  </vt:lpstr>
      <vt:lpstr>Слайд 2</vt:lpstr>
      <vt:lpstr>Слайд 3</vt:lpstr>
      <vt:lpstr>Слайд 4</vt:lpstr>
      <vt:lpstr>Слайд 5</vt:lpstr>
      <vt:lpstr>Слайд 6</vt:lpstr>
      <vt:lpstr>               ТРИ БОГАТЫРЯ</vt:lpstr>
    </vt:vector>
  </TitlesOfParts>
  <Company>Splayd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ГЕРОИ ЗЕМЛИ РУССКОЙ</dc:title>
  <dc:creator>Master</dc:creator>
  <cp:lastModifiedBy>Вебер</cp:lastModifiedBy>
  <cp:revision>25</cp:revision>
  <dcterms:created xsi:type="dcterms:W3CDTF">2013-02-06T09:32:36Z</dcterms:created>
  <dcterms:modified xsi:type="dcterms:W3CDTF">2015-02-11T11:44:46Z</dcterms:modified>
</cp:coreProperties>
</file>