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69" r:id="rId5"/>
    <p:sldId id="274" r:id="rId6"/>
    <p:sldId id="275" r:id="rId7"/>
    <p:sldId id="277" r:id="rId8"/>
    <p:sldId id="263" r:id="rId9"/>
    <p:sldId id="280" r:id="rId10"/>
    <p:sldId id="281" r:id="rId11"/>
    <p:sldId id="27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10" autoAdjust="0"/>
  </p:normalViewPr>
  <p:slideViewPr>
    <p:cSldViewPr>
      <p:cViewPr varScale="1">
        <p:scale>
          <a:sx n="65" d="100"/>
          <a:sy n="65" d="100"/>
        </p:scale>
        <p:origin x="13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816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680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7378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222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5950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398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497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16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256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03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42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371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06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89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048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8720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81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Интеллектуальная игра</a:t>
            </a:r>
            <a:endParaRPr lang="ru-RU" sz="3600" i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 rot="10800000" flipV="1">
            <a:off x="0" y="1562194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«АСТАФЬЕВ. БЕЗ ФОРМАТА.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АЛЬТЕРНАТИВНЫЕ ЛИТЕРАТУРНЫЕ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РИСОВАННЫЕ ИСТОРИИ»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i="1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Библиотека-музей В.П.Астафьева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Сентябрь </a:t>
            </a:r>
            <a:r>
              <a:rPr lang="ru-RU" sz="2400" b="1" i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2016 г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3813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Литературная история по мотивам</a:t>
            </a:r>
            <a:r>
              <a:rPr lang="ru-RU" sz="3200" b="1" i="1" dirty="0" smtClean="0"/>
              <a:t> рассказа «</a:t>
            </a:r>
            <a:r>
              <a:rPr lang="ru-RU" sz="3200" b="1" i="1" dirty="0" err="1" smtClean="0"/>
              <a:t>Васюткино</a:t>
            </a:r>
            <a:r>
              <a:rPr lang="ru-RU" sz="3200" b="1" i="1" dirty="0" smtClean="0"/>
              <a:t> озеро»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4098" name="Picture 2" descr="C:\Users\bib1\Desktop\2 Васюткино 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1891"/>
          <a:stretch/>
        </p:blipFill>
        <p:spPr bwMode="auto">
          <a:xfrm rot="5400000">
            <a:off x="1785859" y="11020"/>
            <a:ext cx="4268348" cy="70489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052736"/>
            <a:ext cx="6347713" cy="875184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Задания группам</a:t>
            </a:r>
            <a:endParaRPr lang="ru-RU" sz="3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tx2"/>
                </a:solidFill>
              </a:rPr>
              <a:t>Задания 1 - 3 командам:</a:t>
            </a:r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 1</a:t>
            </a:r>
            <a:r>
              <a:rPr lang="ru-RU" dirty="0" smtClean="0">
                <a:solidFill>
                  <a:schemeClr val="tx2"/>
                </a:solidFill>
              </a:rPr>
              <a:t>) </a:t>
            </a:r>
            <a:r>
              <a:rPr lang="ru-RU" b="1" dirty="0" smtClean="0">
                <a:solidFill>
                  <a:schemeClr val="tx2"/>
                </a:solidFill>
              </a:rPr>
              <a:t>Прочитать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рассказ В.П.Астафьева </a:t>
            </a:r>
            <a:r>
              <a:rPr lang="ru-RU" b="1" dirty="0" smtClean="0">
                <a:solidFill>
                  <a:schemeClr val="tx2"/>
                </a:solidFill>
              </a:rPr>
              <a:t>«Рукою согретый хлеб» и проанализировать его(общее обсуждение).</a:t>
            </a:r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 2</a:t>
            </a:r>
            <a:r>
              <a:rPr lang="ru-RU" dirty="0" smtClean="0">
                <a:solidFill>
                  <a:schemeClr val="tx2"/>
                </a:solidFill>
              </a:rPr>
              <a:t>) Сочинить </a:t>
            </a:r>
            <a:r>
              <a:rPr lang="ru-RU" b="1" dirty="0" smtClean="0">
                <a:solidFill>
                  <a:schemeClr val="tx2"/>
                </a:solidFill>
              </a:rPr>
              <a:t>(написать)</a:t>
            </a:r>
            <a:r>
              <a:rPr lang="ru-RU" dirty="0" smtClean="0">
                <a:solidFill>
                  <a:schemeClr val="tx2"/>
                </a:solidFill>
              </a:rPr>
              <a:t> короткую </a:t>
            </a:r>
            <a:r>
              <a:rPr lang="ru-RU" b="1" dirty="0" smtClean="0">
                <a:solidFill>
                  <a:schemeClr val="tx2"/>
                </a:solidFill>
              </a:rPr>
              <a:t>альтернативную литературную историю (т.е. по мотивам) рассказа «Рукою согретый хлеб».</a:t>
            </a:r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3</a:t>
            </a:r>
            <a:r>
              <a:rPr lang="ru-RU" dirty="0" smtClean="0">
                <a:solidFill>
                  <a:schemeClr val="tx2"/>
                </a:solidFill>
              </a:rPr>
              <a:t>) Нарисовать </a:t>
            </a:r>
            <a:r>
              <a:rPr lang="ru-RU" b="1" dirty="0" smtClean="0">
                <a:solidFill>
                  <a:schemeClr val="tx2"/>
                </a:solidFill>
              </a:rPr>
              <a:t>комикс</a:t>
            </a:r>
            <a:r>
              <a:rPr lang="ru-RU" dirty="0" smtClean="0">
                <a:solidFill>
                  <a:schemeClr val="tx2"/>
                </a:solidFill>
              </a:rPr>
              <a:t> по этому произведению (т.е. выполнить </a:t>
            </a:r>
            <a:r>
              <a:rPr lang="ru-RU" b="1" dirty="0" smtClean="0">
                <a:solidFill>
                  <a:schemeClr val="tx2"/>
                </a:solidFill>
              </a:rPr>
              <a:t>рисованную историю</a:t>
            </a:r>
            <a:r>
              <a:rPr lang="ru-RU" dirty="0" smtClean="0">
                <a:solidFill>
                  <a:schemeClr val="tx2"/>
                </a:solidFill>
              </a:rPr>
              <a:t> по рассказу «Рукою согретый хлеб»)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Цель игры</a:t>
            </a:r>
            <a:endParaRPr lang="ru-RU" sz="36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132856"/>
            <a:ext cx="66247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Создание альтернативных литературных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и </a:t>
            </a:r>
            <a:r>
              <a:rPr lang="ru-RU" sz="2800" b="1" dirty="0" smtClean="0">
                <a:solidFill>
                  <a:srgbClr val="0070C0"/>
                </a:solidFill>
              </a:rPr>
              <a:t>рисованных историй, представленных языком современной визуальной культуры (комикса) - новое прочтение литературных произведений В.П.Астафьева, актуализация их общественного и гражданского звучания  в молодёжной среде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5906617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Презентация  книги</a:t>
            </a:r>
            <a:br>
              <a:rPr lang="ru-RU" dirty="0" smtClean="0"/>
            </a:br>
            <a:r>
              <a:rPr lang="ru-RU" dirty="0" smtClean="0"/>
              <a:t>« Астафьев. Без формата»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4275" y="2564904"/>
            <a:ext cx="8229600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Составитель книги: О.А</a:t>
            </a:r>
            <a:r>
              <a:rPr lang="ru-RU" b="1" dirty="0" smtClean="0">
                <a:solidFill>
                  <a:srgbClr val="0070C0"/>
                </a:solidFill>
              </a:rPr>
              <a:t>. </a:t>
            </a:r>
            <a:r>
              <a:rPr lang="ru-RU" b="1" dirty="0" err="1" smtClean="0">
                <a:solidFill>
                  <a:srgbClr val="0070C0"/>
                </a:solidFill>
              </a:rPr>
              <a:t>Бульц</a:t>
            </a:r>
            <a:r>
              <a:rPr lang="ru-RU" b="1" dirty="0" smtClean="0">
                <a:solidFill>
                  <a:srgbClr val="0070C0"/>
                </a:solidFill>
              </a:rPr>
              <a:t>, Е.А</a:t>
            </a:r>
            <a:r>
              <a:rPr lang="ru-RU" b="1" dirty="0" smtClean="0">
                <a:solidFill>
                  <a:srgbClr val="0070C0"/>
                </a:solidFill>
              </a:rPr>
              <a:t>. </a:t>
            </a:r>
            <a:r>
              <a:rPr lang="ru-RU" b="1" dirty="0" err="1" smtClean="0">
                <a:solidFill>
                  <a:srgbClr val="0070C0"/>
                </a:solidFill>
              </a:rPr>
              <a:t>Дьякова,Н.А</a:t>
            </a:r>
            <a:r>
              <a:rPr lang="ru-RU" b="1" dirty="0" smtClean="0">
                <a:solidFill>
                  <a:srgbClr val="0070C0"/>
                </a:solidFill>
              </a:rPr>
              <a:t>. </a:t>
            </a:r>
            <a:r>
              <a:rPr lang="ru-RU" b="1" dirty="0" err="1" smtClean="0">
                <a:solidFill>
                  <a:srgbClr val="0070C0"/>
                </a:solidFill>
              </a:rPr>
              <a:t>Сангаджиева</a:t>
            </a:r>
            <a:endParaRPr lang="ru-RU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Книга выпущена В Красноярске, ООО РПБ «Амальгам» , 2014.-108с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Данное издание включает в себя творческие работы </a:t>
            </a:r>
            <a:endParaRPr lang="ru-RU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молодежи </a:t>
            </a:r>
            <a:r>
              <a:rPr lang="ru-RU" b="1" dirty="0" smtClean="0">
                <a:solidFill>
                  <a:srgbClr val="0070C0"/>
                </a:solidFill>
              </a:rPr>
              <a:t>Красноярского края, </a:t>
            </a:r>
            <a:endParaRPr lang="ru-RU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посвященные </a:t>
            </a:r>
            <a:r>
              <a:rPr lang="ru-RU" b="1" dirty="0" smtClean="0">
                <a:solidFill>
                  <a:srgbClr val="0070C0"/>
                </a:solidFill>
              </a:rPr>
              <a:t>литературному наследию  В.П. Астафьева</a:t>
            </a: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676" y="1196752"/>
            <a:ext cx="6347713" cy="803176"/>
          </a:xfrm>
        </p:spPr>
        <p:txBody>
          <a:bodyPr/>
          <a:lstStyle/>
          <a:p>
            <a:pPr algn="ctr"/>
            <a:r>
              <a:rPr lang="ru-RU" b="1" i="1" dirty="0" smtClean="0"/>
              <a:t>Астафьев. Без формата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60590"/>
            <a:ext cx="6768751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Сборник состоит из альтернативных литературных и рисованных  </a:t>
            </a:r>
            <a:r>
              <a:rPr lang="ru-RU" b="1" dirty="0" smtClean="0">
                <a:solidFill>
                  <a:srgbClr val="0070C0"/>
                </a:solidFill>
              </a:rPr>
              <a:t>историй (</a:t>
            </a:r>
            <a:r>
              <a:rPr lang="ru-RU" b="1" dirty="0" smtClean="0">
                <a:solidFill>
                  <a:srgbClr val="0070C0"/>
                </a:solidFill>
              </a:rPr>
              <a:t>комиксов).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Авторам книги удалось творчески переосмыслить, пропустить через себя, вложить особый, понятный современной молодежи смысл в  разнообразие богатейшего художественного мира произведений выдающегося русского писателя.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Книга - великолепное доказательство того, как  одаренная молодежь УМЕЕТ  ПОНЯТЬ и ГЛУБОКО ПРОЧУВСТВОВАТЬ слово нашего земляка-писателя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1043608" y="908720"/>
            <a:ext cx="6347713" cy="1320800"/>
          </a:xfrm>
        </p:spPr>
        <p:txBody>
          <a:bodyPr/>
          <a:lstStyle/>
          <a:p>
            <a:r>
              <a:rPr lang="ru-RU" sz="3600" b="1" i="1" dirty="0" smtClean="0">
                <a:cs typeface="Arial" charset="0"/>
              </a:rPr>
              <a:t>Достигнутые результаты:</a:t>
            </a:r>
          </a:p>
        </p:txBody>
      </p:sp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352925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Творческое объединение любителей комиксов и рисованных историй</a:t>
            </a:r>
            <a:r>
              <a:rPr lang="ru-RU" sz="2400" b="1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на базе библиотеки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Создание комиксов (рисованных историй) </a:t>
            </a:r>
            <a:endParaRPr lang="ru-RU" sz="2400" b="1" dirty="0" smtClean="0">
              <a:solidFill>
                <a:schemeClr val="tx2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по </a:t>
            </a:r>
            <a:r>
              <a:rPr lang="ru-RU" sz="2400" b="1" dirty="0" smtClean="0">
                <a:solidFill>
                  <a:schemeClr val="tx2"/>
                </a:solidFill>
              </a:rPr>
              <a:t>18 произведениям В.П. Астафьева</a:t>
            </a:r>
            <a:endParaRPr lang="ru-RU" sz="2400" b="1" dirty="0" smtClean="0">
              <a:solidFill>
                <a:schemeClr val="tx2"/>
              </a:solidFill>
              <a:latin typeface="Arial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Участие молодёжи Красноярского края</a:t>
            </a:r>
            <a:r>
              <a:rPr lang="ru-RU" sz="2400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в проекте. </a:t>
            </a:r>
            <a:endParaRPr lang="ru-RU" sz="2400" b="1" dirty="0" smtClean="0">
              <a:solidFill>
                <a:schemeClr val="tx2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Общее </a:t>
            </a:r>
            <a:r>
              <a:rPr lang="ru-RU" sz="2400" b="1" dirty="0" smtClean="0">
                <a:solidFill>
                  <a:schemeClr val="tx2"/>
                </a:solidFill>
              </a:rPr>
              <a:t>количество привлечённых – 200 человек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Организация выставки «Классика. Перезагрузка» в библиотеке и учебных заведениях-партнёрах</a:t>
            </a:r>
          </a:p>
        </p:txBody>
      </p:sp>
    </p:spTree>
  </p:cSld>
  <p:clrMapOvr>
    <a:masterClrMapping/>
  </p:clrMapOvr>
  <p:transition advClick="0" advTm="4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58511"/>
            <a:ext cx="6347714" cy="1019200"/>
          </a:xfrm>
        </p:spPr>
        <p:txBody>
          <a:bodyPr/>
          <a:lstStyle/>
          <a:p>
            <a:pPr algn="ctr"/>
            <a:r>
              <a:rPr lang="ru-RU" b="1" i="1" dirty="0" smtClean="0"/>
              <a:t>«Рукою согретый хлеб»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896120"/>
            <a:ext cx="7137879" cy="3503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347714" cy="1320800"/>
          </a:xfrm>
        </p:spPr>
        <p:txBody>
          <a:bodyPr/>
          <a:lstStyle/>
          <a:p>
            <a:pPr algn="ctr"/>
            <a:r>
              <a:rPr lang="ru-RU" b="1" i="1" dirty="0" smtClean="0"/>
              <a:t>Рисованные истории</a:t>
            </a:r>
            <a:endParaRPr lang="ru-RU" b="1" i="1" dirty="0"/>
          </a:p>
        </p:txBody>
      </p:sp>
      <p:pic>
        <p:nvPicPr>
          <p:cNvPr id="1026" name="Picture 2" descr="C:\Users\bib1\Desktop\Игра 9 .12.15\Хлеб согретый рук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0728"/>
            <a:ext cx="5472608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1512168"/>
          </a:xfrm>
        </p:spPr>
        <p:txBody>
          <a:bodyPr>
            <a:normAutofit/>
          </a:bodyPr>
          <a:lstStyle/>
          <a:p>
            <a:pPr algn="ctr"/>
            <a:r>
              <a:rPr lang="ru-RU" sz="1800" b="1" i="1" dirty="0" smtClean="0"/>
              <a:t>Фрагмент комикса  </a:t>
            </a:r>
            <a:r>
              <a:rPr lang="ru-RU" sz="1800" dirty="0" smtClean="0"/>
              <a:t>«Рукою согретый хлеб»</a:t>
            </a:r>
            <a:br>
              <a:rPr lang="ru-RU" sz="1800" dirty="0" smtClean="0"/>
            </a:br>
            <a:r>
              <a:rPr lang="ru-RU" sz="1800" dirty="0" smtClean="0"/>
              <a:t>Кузьминой Елизаветы  (г.Железногорск)</a:t>
            </a:r>
            <a:endParaRPr lang="ru-RU" sz="1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691276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Литературная история по </a:t>
            </a:r>
            <a:r>
              <a:rPr lang="ru-RU" sz="3600" b="1" i="1" dirty="0" smtClean="0"/>
              <a:t>мотивам  </a:t>
            </a:r>
            <a:r>
              <a:rPr lang="ru-RU" sz="3600" b="1" i="1" dirty="0" smtClean="0"/>
              <a:t>рассказа «</a:t>
            </a:r>
            <a:r>
              <a:rPr lang="ru-RU" sz="3600" b="1" i="1" dirty="0" err="1" smtClean="0"/>
              <a:t>Васюткино</a:t>
            </a:r>
            <a:r>
              <a:rPr lang="ru-RU" sz="3600" b="1" i="1" dirty="0" smtClean="0"/>
              <a:t> озеро»</a:t>
            </a:r>
            <a:endParaRPr lang="ru-RU" sz="3600" b="1" i="1" dirty="0"/>
          </a:p>
        </p:txBody>
      </p:sp>
      <p:pic>
        <p:nvPicPr>
          <p:cNvPr id="3074" name="Picture 2" descr="C:\Users\bib1\Desktop\1 васюткино 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5873"/>
          <a:stretch/>
        </p:blipFill>
        <p:spPr bwMode="auto">
          <a:xfrm rot="16200000">
            <a:off x="2060332" y="756093"/>
            <a:ext cx="3816424" cy="7578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1054</TotalTime>
  <Words>306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 3</vt:lpstr>
      <vt:lpstr>Аспект</vt:lpstr>
      <vt:lpstr>Интеллектуальная игра</vt:lpstr>
      <vt:lpstr>Цель игры</vt:lpstr>
      <vt:lpstr>Презентация  книги « Астафьев. Без формата»</vt:lpstr>
      <vt:lpstr>Астафьев. Без формата</vt:lpstr>
      <vt:lpstr>Достигнутые результаты:</vt:lpstr>
      <vt:lpstr>«Рукою согретый хлеб»</vt:lpstr>
      <vt:lpstr>Рисованные истории</vt:lpstr>
      <vt:lpstr>Фрагмент комикса  «Рукою согретый хлеб» Кузьминой Елизаветы  (г.Железногорск)</vt:lpstr>
      <vt:lpstr>Литературная история по мотивам  рассказа «Васюткино озеро»</vt:lpstr>
      <vt:lpstr>Литературная история по мотивам рассказа «Васюткино озеро»  </vt:lpstr>
      <vt:lpstr>Задания группам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</dc:title>
  <dc:creator>bib1</dc:creator>
  <cp:lastModifiedBy>bib3</cp:lastModifiedBy>
  <cp:revision>66</cp:revision>
  <dcterms:created xsi:type="dcterms:W3CDTF">2015-11-30T02:51:25Z</dcterms:created>
  <dcterms:modified xsi:type="dcterms:W3CDTF">2018-08-08T09:00:15Z</dcterms:modified>
</cp:coreProperties>
</file>