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4" r:id="rId7"/>
    <p:sldId id="260" r:id="rId8"/>
    <p:sldId id="263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5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antlab.ru/work114088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Для учащихся 5 класса 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МБОУ СОШ№7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           </a:t>
            </a:r>
            <a:r>
              <a:rPr lang="ru-RU" sz="3600" b="1" i="1" dirty="0" smtClean="0"/>
              <a:t>Литературная игра </a:t>
            </a:r>
            <a:br>
              <a:rPr lang="ru-RU" sz="3600" b="1" i="1" dirty="0" smtClean="0"/>
            </a:br>
            <a:r>
              <a:rPr lang="ru-RU" sz="3600" b="1" i="1" dirty="0" smtClean="0"/>
              <a:t>      по рассказу  Виктора Петровича Астафьева </a:t>
            </a:r>
          </a:p>
          <a:p>
            <a:pPr algn="ctr">
              <a:buNone/>
            </a:pPr>
            <a:r>
              <a:rPr lang="ru-RU" sz="4400" b="1" i="1" dirty="0" smtClean="0">
                <a:solidFill>
                  <a:srgbClr val="C00000"/>
                </a:solidFill>
              </a:rPr>
              <a:t>«Малахай»</a:t>
            </a:r>
          </a:p>
          <a:p>
            <a:pPr algn="ctr">
              <a:buNone/>
            </a:pPr>
            <a:endParaRPr lang="ru-RU" sz="4400" b="1" i="1" dirty="0" smtClean="0"/>
          </a:p>
          <a:p>
            <a:pPr algn="ctr">
              <a:buNone/>
            </a:pPr>
            <a:r>
              <a:rPr lang="ru-RU" sz="4400" b="1" i="1" dirty="0" smtClean="0"/>
              <a:t>06.04.2016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9"/>
            <a:ext cx="8278688" cy="1296144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Начало писательской деятельности,   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700808"/>
            <a:ext cx="8280920" cy="5976664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     В 1945г на фронте Виктор Петрович Астафьев получил тяжелое ранение, после которого 8 месяцев пролежал в госпиталях. Демобилизовался и вместе со своей супругой Марией Семеновной Корякиной поехал в уральский г.Чусовой, на родину  жены. В </a:t>
            </a:r>
            <a:r>
              <a:rPr lang="ru-RU" sz="2800" dirty="0" err="1" smtClean="0">
                <a:solidFill>
                  <a:schemeClr val="tx1"/>
                </a:solidFill>
              </a:rPr>
              <a:t>г.Чусовом</a:t>
            </a:r>
            <a:r>
              <a:rPr lang="ru-RU" sz="2800" dirty="0" smtClean="0">
                <a:solidFill>
                  <a:schemeClr val="tx1"/>
                </a:solidFill>
              </a:rPr>
              <a:t> Виктор Петрович устроился  на работу дежурным по вокзалу станции Чусовская, затем работает в артели «</a:t>
            </a:r>
            <a:r>
              <a:rPr lang="ru-RU" sz="2800" dirty="0" err="1" smtClean="0">
                <a:solidFill>
                  <a:schemeClr val="tx1"/>
                </a:solidFill>
              </a:rPr>
              <a:t>Металист</a:t>
            </a:r>
            <a:r>
              <a:rPr lang="ru-RU" sz="2800" dirty="0" smtClean="0">
                <a:solidFill>
                  <a:schemeClr val="tx1"/>
                </a:solidFill>
              </a:rPr>
              <a:t>», вагоноремонтном заводе, поступает в школу рабочей молодежи, начинает посещать занятия литературного </a:t>
            </a:r>
            <a:r>
              <a:rPr lang="ru-RU" dirty="0" smtClean="0">
                <a:solidFill>
                  <a:schemeClr val="tx1"/>
                </a:solidFill>
              </a:rPr>
              <a:t>кружка, созданного при редакции газеты «Чусовской рабочий».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Издание рассказа «Малахай»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 1950г. маленькой вахтерской комнате колбасного завода в эмоциональном порыве за одну ночь написал свой рассказ «Гражданский человек».В 1951-1955гг В.П. работает сотрудником в газете «Чусовской рабочий». В это же  время он пишет рассказ «Малахай»(1954г), который был впервые опубликован в газете «Чусовской рабочий»   1 апреля   1954. Этот рассказ вошел в сборник </a:t>
            </a:r>
            <a:r>
              <a:rPr lang="ru-RU" dirty="0" smtClean="0">
                <a:hlinkClick r:id="rId2"/>
              </a:rPr>
              <a:t>«Весенний остров»</a:t>
            </a:r>
            <a:r>
              <a:rPr lang="ru-RU" dirty="0" smtClean="0"/>
              <a:t>, 1964 г.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0080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Значение лошади в жизни людей в деревне  в пятидесятых годах прошлого века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bib1\Desktop\ОИ Малахай\Братья Бетехтины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8352928" cy="59375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6288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Как помогали лошади людям в деревне  в пятидесятых годах прошлого века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/>
              <a:t>Лошадь использовал человек для следующей тяжелой работы:</a:t>
            </a:r>
          </a:p>
          <a:p>
            <a:r>
              <a:rPr lang="ru-RU" dirty="0" smtClean="0"/>
              <a:t>пахать, сеять, убирать урожай;</a:t>
            </a:r>
          </a:p>
          <a:p>
            <a:r>
              <a:rPr lang="ru-RU" dirty="0" smtClean="0"/>
              <a:t>перевозить из лесу спиленные деревья на дрова;</a:t>
            </a:r>
          </a:p>
          <a:p>
            <a:r>
              <a:rPr lang="ru-RU" dirty="0" smtClean="0"/>
              <a:t>перевозить воду  с реки;</a:t>
            </a:r>
          </a:p>
          <a:p>
            <a:r>
              <a:rPr lang="ru-RU" dirty="0" smtClean="0"/>
              <a:t>перевозить продукты в магазины, другие товары;</a:t>
            </a:r>
          </a:p>
          <a:p>
            <a:r>
              <a:rPr lang="ru-RU" dirty="0" smtClean="0"/>
              <a:t>добираться  в краевой центр в больницу и по другим надобностям;</a:t>
            </a:r>
          </a:p>
          <a:p>
            <a:r>
              <a:rPr lang="ru-RU" dirty="0" smtClean="0"/>
              <a:t>Лошадь - транспортное  средство  для перевозки людей.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«Без коня на селе не проживешь»</a:t>
            </a:r>
            <a:r>
              <a:rPr lang="ru-RU" b="1" i="1" smtClean="0">
                <a:solidFill>
                  <a:srgbClr val="C00000"/>
                </a:solidFill>
              </a:rPr>
              <a:t/>
            </a:r>
            <a:br>
              <a:rPr lang="ru-RU" b="1" i="1" smtClean="0">
                <a:solidFill>
                  <a:srgbClr val="C00000"/>
                </a:solidFill>
              </a:rPr>
            </a:br>
            <a:r>
              <a:rPr lang="ru-RU" sz="2000" b="1" i="1" smtClean="0"/>
              <a:t>1949г .</a:t>
            </a:r>
            <a:r>
              <a:rPr lang="ru-RU" sz="2000" b="1" i="1" dirty="0" smtClean="0"/>
              <a:t>коренной житель с.Овсянка Виктор Константинович Шахматов</a:t>
            </a:r>
            <a:endParaRPr lang="ru-RU" sz="2000" b="1" i="1" dirty="0"/>
          </a:p>
        </p:txBody>
      </p:sp>
      <p:pic>
        <p:nvPicPr>
          <p:cNvPr id="1026" name="Picture 2" descr="\\192.168.0.150\Public\АРХИВ\АРХИВНЫЕ ФОНДЫ\ф.№ 10-Овсянка\Документы\накопитель\шахматова нина константиновна 4\письма с фронта\шахматов виктор брат  нины константиновны шахматовой - дмитриенко 18 октября 1949 год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9039" y="1600200"/>
            <a:ext cx="6465922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Начало работы с текстом - разминка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 smtClean="0"/>
              <a:t>Объясните значение незнакомых вам  слов в рассказе «Малахай»? Почему эти слова редко употребляются современным человеком?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dirty="0" smtClean="0"/>
              <a:t>овод  - </a:t>
            </a:r>
          </a:p>
          <a:p>
            <a:r>
              <a:rPr lang="ru-RU" dirty="0" smtClean="0"/>
              <a:t>прорубь-</a:t>
            </a:r>
          </a:p>
          <a:p>
            <a:r>
              <a:rPr lang="ru-RU" dirty="0" err="1" smtClean="0"/>
              <a:t>конюховка</a:t>
            </a:r>
            <a:r>
              <a:rPr lang="ru-RU" dirty="0" smtClean="0"/>
              <a:t>-</a:t>
            </a:r>
          </a:p>
          <a:p>
            <a:r>
              <a:rPr lang="ru-RU" dirty="0" smtClean="0"/>
              <a:t>кошевка – крупные сани с высоким задником, обитые кошмой;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шаньги -</a:t>
            </a:r>
          </a:p>
          <a:p>
            <a:r>
              <a:rPr lang="ru-RU" dirty="0" smtClean="0"/>
              <a:t>оглобли -</a:t>
            </a:r>
          </a:p>
          <a:p>
            <a:r>
              <a:rPr lang="ru-RU" dirty="0" smtClean="0"/>
              <a:t>хомут -</a:t>
            </a:r>
          </a:p>
          <a:p>
            <a:r>
              <a:rPr lang="ru-RU" dirty="0" smtClean="0"/>
              <a:t>вожжи -</a:t>
            </a:r>
          </a:p>
          <a:p>
            <a:r>
              <a:rPr lang="ru-RU" dirty="0" smtClean="0"/>
              <a:t>короб </a:t>
            </a:r>
            <a:r>
              <a:rPr lang="ru-RU" dirty="0" smtClean="0"/>
              <a:t>–</a:t>
            </a:r>
          </a:p>
          <a:p>
            <a:r>
              <a:rPr lang="ru-RU" smtClean="0"/>
              <a:t>Шаньга -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Задания группам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i="1" u="sng" dirty="0" smtClean="0"/>
              <a:t>1 группе:</a:t>
            </a:r>
            <a:endParaRPr lang="ru-RU" dirty="0" smtClean="0"/>
          </a:p>
          <a:p>
            <a:r>
              <a:rPr lang="ru-RU" b="1" i="1" dirty="0" smtClean="0"/>
              <a:t>1.Перечислите, какую работу  с самого раннего утра выполнял Малахай.</a:t>
            </a:r>
            <a:endParaRPr lang="ru-RU" dirty="0" smtClean="0"/>
          </a:p>
          <a:p>
            <a:r>
              <a:rPr lang="ru-RU" b="1" i="1" dirty="0" smtClean="0"/>
              <a:t>2.Какой у Малахая был характер?</a:t>
            </a:r>
            <a:endParaRPr lang="ru-RU" dirty="0" smtClean="0"/>
          </a:p>
          <a:p>
            <a:r>
              <a:rPr lang="ru-RU" b="1" i="1" dirty="0" smtClean="0"/>
              <a:t>3. Как  вела  себя  группа мальчишек, которые отправились в школу?</a:t>
            </a:r>
            <a:endParaRPr lang="ru-RU" dirty="0" smtClean="0"/>
          </a:p>
          <a:p>
            <a:r>
              <a:rPr lang="ru-RU" b="1" i="1" dirty="0" smtClean="0"/>
              <a:t>4.За что один из мальчишек стал бить прутом Малахая?</a:t>
            </a:r>
            <a:endParaRPr lang="ru-RU" dirty="0" smtClean="0"/>
          </a:p>
          <a:p>
            <a:r>
              <a:rPr lang="ru-RU" b="1" i="1" dirty="0" smtClean="0"/>
              <a:t>5.Как началось знакомство Константина Федоровича и Малахая?</a:t>
            </a:r>
          </a:p>
          <a:p>
            <a:endParaRPr lang="ru-RU" b="1" i="1" dirty="0" smtClean="0"/>
          </a:p>
          <a:p>
            <a:endParaRPr lang="ru-RU" dirty="0" smtClean="0"/>
          </a:p>
          <a:p>
            <a:pPr>
              <a:buNone/>
            </a:pPr>
            <a:r>
              <a:rPr lang="ru-RU" b="1" i="1" u="sng" dirty="0" smtClean="0"/>
              <a:t>2 группе:</a:t>
            </a:r>
            <a:endParaRPr lang="ru-RU" dirty="0" smtClean="0"/>
          </a:p>
          <a:p>
            <a:r>
              <a:rPr lang="ru-RU" b="1" i="1" dirty="0" smtClean="0"/>
              <a:t>1.Откуда взялось у коня такое необычное имя</a:t>
            </a:r>
            <a:r>
              <a:rPr lang="ru-RU" dirty="0" smtClean="0"/>
              <a:t>   </a:t>
            </a:r>
            <a:r>
              <a:rPr lang="ru-RU" b="1" i="1" dirty="0" smtClean="0"/>
              <a:t>«Малахай»?</a:t>
            </a:r>
            <a:endParaRPr lang="ru-RU" dirty="0" smtClean="0"/>
          </a:p>
          <a:p>
            <a:r>
              <a:rPr lang="ru-RU" b="1" i="1" dirty="0" smtClean="0"/>
              <a:t>2.Каковы были взаимоотношения мальчика Котьки и коня Малахая?</a:t>
            </a:r>
            <a:endParaRPr lang="ru-RU" dirty="0" smtClean="0"/>
          </a:p>
          <a:p>
            <a:r>
              <a:rPr lang="ru-RU" b="1" i="1" dirty="0" smtClean="0"/>
              <a:t>3.Как изменилась жизнь мальчика Котьки с началом войны?</a:t>
            </a:r>
            <a:endParaRPr lang="ru-RU" dirty="0" smtClean="0"/>
          </a:p>
          <a:p>
            <a:r>
              <a:rPr lang="ru-RU" b="1" i="1" dirty="0" smtClean="0"/>
              <a:t>4.Опишите, как Малахай  спас Котьку.</a:t>
            </a:r>
            <a:endParaRPr lang="ru-RU" dirty="0" smtClean="0"/>
          </a:p>
          <a:p>
            <a:r>
              <a:rPr lang="ru-RU" b="1" i="1" dirty="0" smtClean="0"/>
              <a:t>5.Что стало с конем?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Общие вопросы для обсуждения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dirty="0" smtClean="0"/>
              <a:t>     1. Почему в конце рассказа Константина Федоровича о Малахае, бойкие мальчишки, которые ехали в кошевке, примолкли? Что они почувствовали?  Какие чувства испытал мальчик, ударивший Малахая прутом?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    2. Какова, по-вашему,   мнению,  главная мысль рассказа?</a:t>
            </a:r>
          </a:p>
          <a:p>
            <a:pPr>
              <a:buNone/>
            </a:pPr>
            <a:r>
              <a:rPr lang="ru-RU" b="1" i="1" dirty="0" smtClean="0"/>
              <a:t>    3.Какой урок преподносит автор рассказа читателям рассказа?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435</Words>
  <Application>Microsoft Office PowerPoint</Application>
  <PresentationFormat>Экран (4:3)</PresentationFormat>
  <Paragraphs>52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Для учащихся 5 класса  МБОУ СОШ№7</vt:lpstr>
      <vt:lpstr>Начало писательской деятельности,   </vt:lpstr>
      <vt:lpstr>Издание рассказа «Малахай»</vt:lpstr>
      <vt:lpstr>Значение лошади в жизни людей в деревне  в пятидесятых годах прошлого века</vt:lpstr>
      <vt:lpstr>Как помогали лошади людям в деревне  в пятидесятых годах прошлого века</vt:lpstr>
      <vt:lpstr>«Без коня на селе не проживешь» 1949г .коренной житель с.Овсянка Виктор Константинович Шахматов</vt:lpstr>
      <vt:lpstr>Начало работы с текстом - разминка</vt:lpstr>
      <vt:lpstr>Задания группам</vt:lpstr>
      <vt:lpstr>Общие вопросы для обсуждения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bib1</dc:creator>
  <cp:lastModifiedBy>bib1</cp:lastModifiedBy>
  <cp:revision>29</cp:revision>
  <dcterms:created xsi:type="dcterms:W3CDTF">2016-04-04T03:54:29Z</dcterms:created>
  <dcterms:modified xsi:type="dcterms:W3CDTF">2016-04-10T03:39:58Z</dcterms:modified>
</cp:coreProperties>
</file>