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82" r:id="rId3"/>
    <p:sldId id="283" r:id="rId4"/>
    <p:sldId id="261" r:id="rId5"/>
    <p:sldId id="262" r:id="rId6"/>
    <p:sldId id="284" r:id="rId7"/>
    <p:sldId id="281" r:id="rId8"/>
    <p:sldId id="265" r:id="rId9"/>
    <p:sldId id="280" r:id="rId10"/>
    <p:sldId id="279" r:id="rId11"/>
    <p:sldId id="275" r:id="rId12"/>
    <p:sldId id="276" r:id="rId13"/>
    <p:sldId id="277" r:id="rId14"/>
    <p:sldId id="278" r:id="rId15"/>
    <p:sldId id="263" r:id="rId16"/>
    <p:sldId id="274" r:id="rId17"/>
    <p:sldId id="287" r:id="rId18"/>
    <p:sldId id="285" r:id="rId19"/>
    <p:sldId id="286" r:id="rId20"/>
    <p:sldId id="264" r:id="rId21"/>
    <p:sldId id="28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6E0"/>
    <a:srgbClr val="F92FCE"/>
    <a:srgbClr val="179D24"/>
    <a:srgbClr val="5ADF1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122" autoAdjust="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3%D0%B0%D0%BD%D0%B8%D0%B7%D0%BC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ru.wikipedia.org/wiki/%D0%A7%D0%B5%D0%BB%D0%BE%D0%B2%D0%B5%D0%BA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3%D0%BB%D0%B8%D0%B9%D1%81%D0%BA%D0%B8%D0%B9_%D1%8F%D0%B7%D1%8B%D0%BA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hyperlink" Target="https://ru.wikipedia.org/wiki/%D0%9C%D0%BE%D1%80%D0%B3%D0%B0%D0%BD,_%D0%A3%D0%B8%D0%BB%D1%8C%D1%8F%D0%BC_%D0%94%D0%B6." TargetMode="External"/><Relationship Id="rId4" Type="http://schemas.openxmlformats.org/officeDocument/2006/relationships/hyperlink" Target="https://ru.wikipedia.org/wiki/%D0%A1%D0%BF%D0%BE%D1%80%D1%82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ттестация\40442128fs7sn00ce0W66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285077"/>
            <a:ext cx="5818909" cy="29448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8084" y="188640"/>
            <a:ext cx="71278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СЕМЕЙНОЕ ФИЗИЧЕСКОЕ ВОСПИТАНИЕ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3192" y="4509120"/>
            <a:ext cx="84576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«У ЗДОРОВЫХ РОДИТЕЛЕЙ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 ЗДОРОВЫЕ ДЕТИ!»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7992" y="1285077"/>
            <a:ext cx="3600153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ПРОЕКТ</a:t>
            </a:r>
          </a:p>
          <a:p>
            <a:pPr algn="ctr"/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п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о физической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 культуре</a:t>
            </a:r>
          </a:p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у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ченицы 3 «Б» класса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МБОУ СОШ №6</a:t>
            </a:r>
          </a:p>
          <a:p>
            <a:pPr algn="ctr"/>
            <a:r>
              <a:rPr lang="ru-RU" sz="2800" b="1" cap="none" spc="0" dirty="0" err="1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Пфиценмаер</a:t>
            </a:r>
            <a:r>
              <a:rPr lang="ru-RU" sz="28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Анны</a:t>
            </a:r>
            <a:endParaRPr lang="ru-RU" sz="28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20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89844"/>
            <a:ext cx="806489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Мои достижения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just"/>
            <a:r>
              <a:rPr lang="ru-RU" dirty="0"/>
              <a:t>	 </a:t>
            </a:r>
            <a:r>
              <a:rPr lang="ru-RU" sz="2400" dirty="0"/>
              <a:t>Четыре года я тренируюсь у </a:t>
            </a:r>
            <a:r>
              <a:rPr lang="ru-RU" sz="2400" dirty="0" err="1"/>
              <a:t>к.м.с</a:t>
            </a:r>
            <a:r>
              <a:rPr lang="ru-RU" sz="2400" dirty="0"/>
              <a:t>. по плаванию Кудряшова Антона Николаевича. Посещаю Бассейн «Дельфин» два раза в неделю. Тренер привил мне любовь к этому виду спорта. С Антоном Николаевичем я освоила все виды плавания. Мои любимые виды плавания – это брасс и кроль. Благодаря Антону Николаевичу я уже добилась неплохих результатов: имею третий юношеский разряд. В моей копилке 6 медалей и 8 грамот. Занятие плаванием помогло мне закалить здоровье – я реже стала болеть, закалить характер = я научилась преодолевать трудности, стала более уверенной и смелой. И я благодарна за это  спорту.</a:t>
            </a:r>
          </a:p>
        </p:txBody>
      </p:sp>
    </p:spTree>
    <p:extLst>
      <p:ext uri="{BB962C8B-B14F-4D97-AF65-F5344CB8AC3E}">
        <p14:creationId xmlns="" xmlns:p14="http://schemas.microsoft.com/office/powerpoint/2010/main" val="305486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chemeClr val="accent6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700808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Мама привела меня в бассейн. Я благодарна ей за это. Мы вместе ходили на плавание. Участвовали в соревнованиях по плаванию (эстафета вольным стилем) и  заняли второе место.</a:t>
            </a:r>
          </a:p>
        </p:txBody>
      </p:sp>
    </p:spTree>
    <p:extLst>
      <p:ext uri="{BB962C8B-B14F-4D97-AF65-F5344CB8AC3E}">
        <p14:creationId xmlns="" xmlns:p14="http://schemas.microsoft.com/office/powerpoint/2010/main" val="406704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34000">
              <a:srgbClr val="5ADF17"/>
            </a:gs>
            <a:gs pos="67000">
              <a:srgbClr val="00B050"/>
            </a:gs>
            <a:gs pos="100000">
              <a:srgbClr val="179D2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36712"/>
            <a:ext cx="42124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Моя мама с пяти лет занималась танцами (хореография). Школьные годы были связаны со спортом. Каждый учебный день начинался со спортивных тренировок (легкая атлетика). Так же мама состояла в школьной команде девочек по футболу. Сейчас мама занимается фитнесом. И мне всегда говорит, что спорт – это </a:t>
            </a:r>
            <a:r>
              <a:rPr lang="ru-RU" sz="2400" dirty="0" smtClean="0"/>
              <a:t>неотъемлемая </a:t>
            </a:r>
            <a:r>
              <a:rPr lang="ru-RU" sz="2400" dirty="0"/>
              <a:t>часть жизни каждого человека. </a:t>
            </a:r>
          </a:p>
        </p:txBody>
      </p:sp>
      <p:pic>
        <p:nvPicPr>
          <p:cNvPr id="2050" name="Picture 2" descr="D:\Аттестация\116418315_1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875" y="1844824"/>
            <a:ext cx="2820137" cy="3617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287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92FCE"/>
            </a:gs>
            <a:gs pos="34000">
              <a:srgbClr val="F466E0"/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20688"/>
            <a:ext cx="532859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Спорт моей мамы – фитнес.</a:t>
            </a:r>
          </a:p>
          <a:p>
            <a:r>
              <a:rPr lang="ru-RU" b="1" dirty="0" err="1"/>
              <a:t>Фи́тнес</a:t>
            </a:r>
            <a:r>
              <a:rPr lang="ru-RU" dirty="0"/>
              <a:t> (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fitness</a:t>
            </a:r>
            <a:r>
              <a:rPr lang="ru-RU" dirty="0"/>
              <a:t>, от глагола </a:t>
            </a:r>
            <a:r>
              <a:rPr lang="ru-RU" i="1" dirty="0"/>
              <a:t>«</a:t>
            </a:r>
            <a:r>
              <a:rPr lang="ru-RU" i="1" dirty="0" err="1"/>
              <a:t>to</a:t>
            </a:r>
            <a:r>
              <a:rPr lang="ru-RU" i="1" dirty="0"/>
              <a:t> </a:t>
            </a:r>
            <a:r>
              <a:rPr lang="ru-RU" i="1" dirty="0" err="1"/>
              <a:t>fit</a:t>
            </a:r>
            <a:r>
              <a:rPr lang="ru-RU" i="1" dirty="0"/>
              <a:t>»</a:t>
            </a:r>
            <a:r>
              <a:rPr lang="ru-RU" dirty="0"/>
              <a:t> — соответствовать, быть в хорошей форме) — в более широком смысле — это общая физическая подготовленность </a:t>
            </a:r>
            <a:r>
              <a:rPr lang="ru-RU" dirty="0">
                <a:hlinkClick r:id="rId3" tooltip="Организм"/>
              </a:rPr>
              <a:t>организма</a:t>
            </a:r>
            <a:r>
              <a:rPr lang="ru-RU" dirty="0"/>
              <a:t> </a:t>
            </a:r>
            <a:r>
              <a:rPr lang="ru-RU" dirty="0">
                <a:hlinkClick r:id="rId4" tooltip="Человек"/>
              </a:rPr>
              <a:t>человека</a:t>
            </a:r>
            <a:r>
              <a:rPr lang="ru-RU" dirty="0"/>
              <a:t>.</a:t>
            </a:r>
          </a:p>
          <a:p>
            <a:r>
              <a:rPr lang="ru-RU" dirty="0"/>
              <a:t>Фитнес — это оздоровительная методика, позволяющая изменить формы тела и его вес и надолго закрепить достигнутый результат. </a:t>
            </a:r>
          </a:p>
          <a:p>
            <a:r>
              <a:rPr lang="ru-RU" dirty="0"/>
              <a:t>Люди очень рано поняли, что фитнес необходим им для того, чтобы выжить, именно поэтому его развитие можно проследить ещё в далёкой древности. Даже самым примитивным жителям Земли он был необходим, ведь они могли уйти на охоту и пробыть в поисках пропитания несколько дней, а как это сделать, когда физическая форма, так сказать, хромает? Конечно, безусловно, фитнесом древние люди занимались совершенно неосознанно – они много бегали, прыгали, приседали, нагибались, в общем, выполняли кучу физических упражнений, но их на это вынуждала жизнь и ситуация. </a:t>
            </a:r>
          </a:p>
        </p:txBody>
      </p:sp>
      <p:pic>
        <p:nvPicPr>
          <p:cNvPr id="3074" name="Picture 2" descr="D:\Аттестация\116418541_26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88840"/>
            <a:ext cx="3590485" cy="30211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14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7984" y="260648"/>
            <a:ext cx="39964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Спорт моего папы – это волейбол.</a:t>
            </a:r>
          </a:p>
          <a:p>
            <a:r>
              <a:rPr lang="ru-RU" b="1" dirty="0" err="1"/>
              <a:t>Волейбо́л</a:t>
            </a:r>
            <a:r>
              <a:rPr lang="ru-RU" dirty="0"/>
              <a:t> (</a:t>
            </a:r>
            <a:r>
              <a:rPr lang="ru-RU" dirty="0">
                <a:hlinkClick r:id="rId3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volleyball</a:t>
            </a:r>
            <a:r>
              <a:rPr lang="ru-RU" dirty="0"/>
              <a:t> от </a:t>
            </a:r>
            <a:r>
              <a:rPr lang="ru-RU" dirty="0" err="1"/>
              <a:t>volley</a:t>
            </a:r>
            <a:r>
              <a:rPr lang="ru-RU" dirty="0"/>
              <a:t> — «удар с лёта» и </a:t>
            </a:r>
            <a:r>
              <a:rPr lang="ru-RU" dirty="0" err="1"/>
              <a:t>ball</a:t>
            </a:r>
            <a:r>
              <a:rPr lang="ru-RU" dirty="0"/>
              <a:t> — «мяч») — вид </a:t>
            </a:r>
            <a:r>
              <a:rPr lang="ru-RU" dirty="0">
                <a:hlinkClick r:id="rId4" tooltip="Спорт"/>
              </a:rPr>
              <a:t>спорта</a:t>
            </a:r>
            <a:r>
              <a:rPr lang="ru-RU" dirty="0"/>
              <a:t>, командная спортивная игра.</a:t>
            </a:r>
          </a:p>
          <a:p>
            <a:r>
              <a:rPr lang="ru-RU" dirty="0"/>
              <a:t>Изобретателем волейбола считается  </a:t>
            </a:r>
            <a:r>
              <a:rPr lang="ru-RU" dirty="0">
                <a:hlinkClick r:id="rId5" tooltip="Морган, Уильям Дж."/>
              </a:rPr>
              <a:t>Уильям Дж. Морган</a:t>
            </a:r>
            <a:r>
              <a:rPr lang="ru-RU" dirty="0"/>
              <a:t>, преподаватель физического воспитания одного из колледжей .   В процессе развития игры её правила, техника и тактика постоянно совершенствовались. </a:t>
            </a:r>
          </a:p>
          <a:p>
            <a:r>
              <a:rPr lang="ru-RU" dirty="0"/>
              <a:t>Мой папа в молодости  работал руководителем по физкультуре в пионерском лагере. Играл в волейбол и учил ребят. На сегодняшний день он с друзьями собираются в команды и соревнуются в этом виде спорта. Так же мы с папой любим кататься на велосипедах. Папа привил мне любовь к велопрогулкам. Иногда папа вместе со мной плавает в бассейне.</a:t>
            </a:r>
          </a:p>
        </p:txBody>
      </p:sp>
      <p:pic>
        <p:nvPicPr>
          <p:cNvPr id="4099" name="Picture 3" descr="D:\юлина флешка\юлина флешка16\спорт\79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6091"/>
            <a:ext cx="2543175" cy="5486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20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24744"/>
            <a:ext cx="86409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Здоровье человека начинается с микроклимата в семье</a:t>
            </a:r>
            <a:r>
              <a:rPr lang="ru-RU" b="1" i="1" dirty="0" smtClean="0"/>
              <a:t>.</a:t>
            </a:r>
          </a:p>
          <a:p>
            <a:pPr algn="ctr"/>
            <a:endParaRPr lang="ru-RU" dirty="0"/>
          </a:p>
          <a:p>
            <a:r>
              <a:rPr lang="ru-RU" u="sng" dirty="0" smtClean="0"/>
              <a:t> Здоровый </a:t>
            </a:r>
            <a:r>
              <a:rPr lang="ru-RU" u="sng" dirty="0"/>
              <a:t>образ жизни складывается из нескольких факторов:</a:t>
            </a:r>
            <a:endParaRPr lang="ru-RU" dirty="0"/>
          </a:p>
          <a:p>
            <a:r>
              <a:rPr lang="ru-RU" dirty="0"/>
              <a:t>- Доброжелательные отношения между родителями, бабушками и дедушками.</a:t>
            </a:r>
          </a:p>
          <a:p>
            <a:r>
              <a:rPr lang="ru-RU" dirty="0"/>
              <a:t>- Полезное питание. Здоровая пища должна быть вкусной. Правильная организация работы пищеварительного тракта предотвращает заболевания человека, как взрослого, так и ребенка. Вредные вещества, попадающие в организм с пищей, не способствуют здоровью и трудоспособности.</a:t>
            </a:r>
          </a:p>
          <a:p>
            <a:r>
              <a:rPr lang="ru-RU" dirty="0"/>
              <a:t>- Положительные эмоции. Совместно проводимые праздники способствуют дружеским отношениям взрослых и детей.</a:t>
            </a:r>
          </a:p>
          <a:p>
            <a:r>
              <a:rPr lang="ru-RU" dirty="0"/>
              <a:t>- Совместная трудовая деятельность способна сблизить даже незнакомых людей, не то, что членов одной семьи.</a:t>
            </a:r>
          </a:p>
          <a:p>
            <a:r>
              <a:rPr lang="ru-RU" dirty="0"/>
              <a:t>- Воспитание личным поведением, исключающим алкоголь и курение.</a:t>
            </a:r>
          </a:p>
          <a:p>
            <a:r>
              <a:rPr lang="ru-RU" dirty="0"/>
              <a:t>- Взрослым и детям полезны совместные походы на природу. Зимние прогулки на лыжах и катание с горок на санках. Летнее купание в реке, осенние сборы грибов и ягод. Сочетание свежего воздуха с трудовой активностью способствует профилактике заболеваний.</a:t>
            </a:r>
          </a:p>
        </p:txBody>
      </p:sp>
    </p:spTree>
    <p:extLst>
      <p:ext uri="{BB962C8B-B14F-4D97-AF65-F5344CB8AC3E}">
        <p14:creationId xmlns="" xmlns:p14="http://schemas.microsoft.com/office/powerpoint/2010/main" val="35987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48680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dirty="0"/>
              <a:t>Спорт в моей семье в повседневной жизни.</a:t>
            </a:r>
          </a:p>
          <a:p>
            <a:pPr algn="just"/>
            <a:r>
              <a:rPr lang="ru-RU" sz="2800" dirty="0"/>
              <a:t>Помимо описанных мной видов спорта мне нравится мотобол, конный спорт. По возможности посещаем соревнования. В теплое время года люблю кататься на роликах, на велосипеде, играть в бадминтон. </a:t>
            </a:r>
          </a:p>
          <a:p>
            <a:pPr algn="just"/>
            <a:r>
              <a:rPr lang="ru-RU" sz="2800" dirty="0"/>
              <a:t>План на следующую зиму – очень хочу освоить лыжи!!!</a:t>
            </a:r>
          </a:p>
        </p:txBody>
      </p:sp>
    </p:spTree>
    <p:extLst>
      <p:ext uri="{BB962C8B-B14F-4D97-AF65-F5344CB8AC3E}">
        <p14:creationId xmlns="" xmlns:p14="http://schemas.microsoft.com/office/powerpoint/2010/main" val="324149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3532" y="2276872"/>
            <a:ext cx="62100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 плюсов</a:t>
            </a:r>
          </a:p>
          <a:p>
            <a:pPr algn="ctr"/>
            <a:r>
              <a:rPr lang="ru-RU" sz="5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Занятий спортом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162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9026" y="1140713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Плюс первый. Занятия спортом помогают всегда быть красивой.    </a:t>
            </a:r>
            <a:endParaRPr lang="ru-RU" sz="20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710100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Плюс </a:t>
            </a:r>
            <a:r>
              <a:rPr lang="ru-RU" sz="2000" b="1" dirty="0"/>
              <a:t>второй. Спорт – это здоровье.   Занятия спортом являются профилактикой многих заболеваний.</a:t>
            </a:r>
          </a:p>
          <a:p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192372"/>
            <a:ext cx="70567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Плюс третий. Спорт -  возможность путешествовать.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4371" y="4143781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Плюс четвёртый. Спорт – это дисциплина и тренировка силы воли. Я тренируюсь по три часа </a:t>
            </a:r>
            <a:r>
              <a:rPr lang="ru-RU" sz="2000" b="1"/>
              <a:t>2</a:t>
            </a:r>
            <a:r>
              <a:rPr lang="ru-RU" sz="2000" b="1" smtClean="0"/>
              <a:t> раза </a:t>
            </a:r>
            <a:r>
              <a:rPr lang="ru-RU" sz="2000" b="1" dirty="0"/>
              <a:t>в неделю, перед соревнованиями хожу на две тренировки в день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6966" y="5678967"/>
            <a:ext cx="4920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Плюс пятый – новые друзья и знакомства.</a:t>
            </a:r>
          </a:p>
        </p:txBody>
      </p:sp>
    </p:spTree>
    <p:extLst>
      <p:ext uri="{BB962C8B-B14F-4D97-AF65-F5344CB8AC3E}">
        <p14:creationId xmlns="" xmlns:p14="http://schemas.microsoft.com/office/powerpoint/2010/main" val="70172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458811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Плюс шестой – возможность карьерного роста</a:t>
            </a:r>
            <a:r>
              <a:rPr lang="ru-RU" sz="2400" b="1" dirty="0" smtClean="0"/>
              <a:t>.</a:t>
            </a:r>
          </a:p>
          <a:p>
            <a:endParaRPr lang="ru-RU" sz="2400" b="1" dirty="0"/>
          </a:p>
          <a:p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956" y="1297213"/>
            <a:ext cx="7056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Плюс седьмой – интересный досуг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956" y="2100918"/>
            <a:ext cx="77765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Плюс восьмой – возможность получить заслуженную награду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212976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Плюс девятый – азарт. Мне кажется, что жить без риска – неинтересно. Каждое неудачное выступление на соревнованиях даёт стимул исправлять свои ошибки, разучивать сложные элементы, чтобы потом победить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2044" y="5428812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Плюс десятый – Занятия спортом помогают в учёбе.</a:t>
            </a:r>
            <a:r>
              <a:rPr lang="ru-RU" sz="2000" b="1" dirty="0"/>
              <a:t>  </a:t>
            </a:r>
          </a:p>
        </p:txBody>
      </p:sp>
    </p:spTree>
    <p:extLst>
      <p:ext uri="{BB962C8B-B14F-4D97-AF65-F5344CB8AC3E}">
        <p14:creationId xmlns="" xmlns:p14="http://schemas.microsoft.com/office/powerpoint/2010/main" val="372446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8848" y="2480122"/>
            <a:ext cx="64350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</a:p>
          <a:p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 важность семейного воспитания </a:t>
            </a:r>
          </a:p>
          <a:p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полноценной жизни и здоровья ребёнка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955296"/>
            <a:ext cx="7835735" cy="187743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0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ПРОЕКТА:</a:t>
            </a:r>
          </a:p>
          <a:p>
            <a:pPr marL="342900" indent="-342900">
              <a:buAutoNum type="arabicParenR"/>
            </a:pPr>
            <a:r>
              <a:rPr lang="ru-RU" sz="16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сведения о спортивной жизни членов моей семьи.</a:t>
            </a:r>
          </a:p>
          <a:p>
            <a:pPr marL="342900" indent="-342900">
              <a:buAutoNum type="arabicParenR"/>
            </a:pPr>
            <a:r>
              <a:rPr lang="ru-RU" sz="1600" b="1" cap="all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систематизировать сведения о любимых видах спорта </a:t>
            </a:r>
          </a:p>
          <a:p>
            <a:r>
              <a:rPr lang="ru-RU" sz="16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cap="all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членов моей семьи.</a:t>
            </a:r>
          </a:p>
          <a:p>
            <a:pPr marL="342900" indent="-342900">
              <a:buAutoNum type="arabicParenR" startAt="3"/>
            </a:pPr>
            <a:r>
              <a:rPr lang="ru-RU" sz="16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мотивацию </a:t>
            </a:r>
          </a:p>
          <a:p>
            <a:r>
              <a:rPr lang="ru-RU" sz="16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к занятиям физической культурой и спортом.</a:t>
            </a:r>
          </a:p>
          <a:p>
            <a:r>
              <a:rPr lang="ru-RU" sz="1600" b="1" cap="all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Формировать потребность в двигательной активности.</a:t>
            </a:r>
            <a:endParaRPr lang="ru-RU" sz="1600" b="1" cap="all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06593" y="260647"/>
            <a:ext cx="4610942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Гипотеза: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Любовь к спорту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прививается с детства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87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182219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/>
              <a:t>Совместная деятельность родителей и детей по укреплению здоровья и ведению здорового образа жизни может решить проблему здоровья нации.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62068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В жизни должно быть  дело, которое приносит удовольствие  для всех членов моей семьи – это спорт!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61750" y="2505670"/>
            <a:ext cx="3076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 Ы В О 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563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для проектов\3-185187_1_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8640"/>
            <a:ext cx="6048375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66347" y="6284640"/>
            <a:ext cx="21329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8415" cmpd="sng">
                  <a:solidFill>
                    <a:srgbClr val="0070C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Руководитель проекта</a:t>
            </a:r>
          </a:p>
          <a:p>
            <a:pPr algn="ctr"/>
            <a:r>
              <a:rPr lang="ru-RU" sz="1600" dirty="0" smtClean="0">
                <a:ln w="18415" cmpd="sng">
                  <a:solidFill>
                    <a:srgbClr val="0070C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Прус Ю.В.</a:t>
            </a:r>
            <a:endParaRPr lang="ru-RU" sz="1600" b="0" cap="none" spc="0" dirty="0">
              <a:ln w="18415" cmpd="sng">
                <a:solidFill>
                  <a:srgbClr val="0070C0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951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1907" y="2132856"/>
            <a:ext cx="490018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АКТУАЛЬНОСТЬ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ВЫБРАННОЙ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928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chemeClr val="tx2">
                <a:lumMod val="40000"/>
                <a:lumOff val="60000"/>
              </a:schemeClr>
            </a:gs>
            <a:gs pos="70000">
              <a:schemeClr val="tx2">
                <a:lumMod val="20000"/>
                <a:lumOff val="80000"/>
              </a:schemeClr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7564" y="40466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здорового поколения – это важнейший вопрос обеспечения будущего нации. А в решении этого вопроса огромная роль отводится семье, так как семья - первая ступенька к здоровью.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0818" y="1628800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 здоровья человека закладывается в детском возрасте, а, следовательно, здоровые интересы и привычки, ценностное отношение к здоровью це­лесообразно начать развивать именно в этот период.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7052" y="3583608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остро встала проблема болезненности населения. Все чаще и чаще мы узнаем о болезнях, которые добавляет нам экология, загрязненность воды, ненатуральные продукты. Ребенка надо приучать к здоровому образу жизни с самого раннего возраста. Уважаемые родители, вы должны помнить: то чему вы научите своих детей, они понесут в свои семьи. А ведь мы хотим, чтобы семьи наших близких были здоровы.</a:t>
            </a:r>
          </a:p>
        </p:txBody>
      </p:sp>
    </p:spTree>
    <p:extLst>
      <p:ext uri="{BB962C8B-B14F-4D97-AF65-F5344CB8AC3E}">
        <p14:creationId xmlns="" xmlns:p14="http://schemas.microsoft.com/office/powerpoint/2010/main" val="175417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9502" y="476672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Что такое здоровая семья?</a:t>
            </a:r>
            <a:endParaRPr lang="ru-RU" dirty="0"/>
          </a:p>
          <a:p>
            <a:r>
              <a:rPr lang="ru-RU" u="sng" dirty="0"/>
              <a:t>Здоровая семья</a:t>
            </a:r>
            <a:r>
              <a:rPr lang="ru-RU" dirty="0"/>
              <a:t> – это семья, которая ведет здоровый образ жизни, в которой присутствует здоровый психологический климат, духовная культура, материальный достаток.</a:t>
            </a:r>
          </a:p>
          <a:p>
            <a:r>
              <a:rPr lang="ru-RU" dirty="0"/>
              <a:t>Сегодня семье отводится главенствующая роль в формировании здорового образа жизни. Семья – это основное звено, где формируются полезные привычки и отвергаются вредные.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502" y="2708920"/>
            <a:ext cx="81469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Ребенок видит, воспринимает, старается подражать, и это действо у него закрепляется независимо от его неокрепшей воли. Выработанные с годами в семье привычки, традиции, образ жизни, отношение к своему здоровью и здоровью окружающих переносятся ребенком во взрослую жизнь и во вновь созданную семью. Здоровый образ жизни не занимает пока первое место в иерархии потребностей и ценностей человека в нашем обществе.</a:t>
            </a:r>
          </a:p>
          <a:p>
            <a:pPr algn="just"/>
            <a:r>
              <a:rPr lang="ru-RU" dirty="0"/>
              <a:t>Но если взрослые научат детей с самого раннего возраста ценить, беречь и укреплять свое здоровье, если они будут личным примером демонстрировать здоровый образ жизни, то только в этом случае можно надеяться, что будущие поколения будут более здоровы и развиты не только личностно, интеллектуально, духовно, но и физически. Задача состоит не только в том, чтобы подготовить ребёнка к жизни, но и в том, чтобы обеспечить ему полноценную жизнь уже сейчас. А полноценная жизнь может быть только у здорового человека.</a:t>
            </a:r>
          </a:p>
        </p:txBody>
      </p:sp>
    </p:spTree>
    <p:extLst>
      <p:ext uri="{BB962C8B-B14F-4D97-AF65-F5344CB8AC3E}">
        <p14:creationId xmlns="" xmlns:p14="http://schemas.microsoft.com/office/powerpoint/2010/main" val="4641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ADF17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97222" y="2967335"/>
            <a:ext cx="3549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СПОРТ И Я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524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4664"/>
            <a:ext cx="782009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Мой любимый вид спорта – это </a:t>
            </a:r>
            <a:r>
              <a:rPr lang="ru-RU" b="1" dirty="0" smtClean="0"/>
              <a:t>плавание</a:t>
            </a:r>
            <a:endParaRPr lang="ru-RU" b="1" dirty="0"/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just"/>
            <a:r>
              <a:rPr lang="ru-RU" b="1" dirty="0"/>
              <a:t>Плавание – очень древнее занятие. Многие эксперты полагают, что наши предки научились плавать, наблюдая и подражая поведению животных, живущих в воде, таких как рыбы и лягушки. </a:t>
            </a:r>
          </a:p>
          <a:p>
            <a:pPr algn="just"/>
            <a:r>
              <a:rPr lang="ru-RU" b="1" dirty="0"/>
              <a:t>с древних времен человек придавал воде и умению плавать огромное значение.</a:t>
            </a:r>
          </a:p>
          <a:p>
            <a:pPr algn="just"/>
            <a:r>
              <a:rPr lang="ru-RU" b="1" dirty="0"/>
              <a:t>Первый способ плавания, который освоил человек, известен под названием «грести по-собачьи», то есть, подражая плаванию собаки. Но потом человек захотел найти такой способ плавания, который давал бы ему способность долго держаться на воде. И постепенно появились новые стили плавания.</a:t>
            </a:r>
          </a:p>
          <a:p>
            <a:pPr algn="just"/>
            <a:r>
              <a:rPr lang="ru-RU" b="1" dirty="0"/>
              <a:t>Самый простой и медленный вид плавания – брасс. Вероятно, этот стиль плавания в своё время переняли у лягушки. </a:t>
            </a:r>
          </a:p>
          <a:p>
            <a:pPr algn="just"/>
            <a:r>
              <a:rPr lang="ru-RU" b="1" dirty="0"/>
              <a:t>В конце 19 века появился самый быстрый стиль плавания – кроль. Что же значит само это слово? «Ползти». А кто этот стиль выдумал? Туземцы Австралии.</a:t>
            </a:r>
          </a:p>
          <a:p>
            <a:pPr algn="just"/>
            <a:r>
              <a:rPr lang="ru-RU" b="1" dirty="0"/>
              <a:t>В середине 30-х годов 20 века появился новый стиль плавания - баттерфляй, что в переводе с английского означает «бабочка». И ещё спортсмен, плывя баттерфляем, напоминает прыгающего над водой дельфина.</a:t>
            </a:r>
          </a:p>
        </p:txBody>
      </p:sp>
    </p:spTree>
    <p:extLst>
      <p:ext uri="{BB962C8B-B14F-4D97-AF65-F5344CB8AC3E}">
        <p14:creationId xmlns="" xmlns:p14="http://schemas.microsoft.com/office/powerpoint/2010/main" val="137204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Проект Моя спортивная семья\Мой спорт\20170313_0838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4456"/>
            <a:ext cx="3048000" cy="541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Проект Моя спортивная семья\Мой спорт\20170313_09563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4456"/>
            <a:ext cx="3990306" cy="5320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7646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124744"/>
            <a:ext cx="495175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В процессе плавания работают разные мышцы, они укрепляются. Разгружается позвоночник, поэтому формируется правильная осанка. Регулярное занятие плаванием улучшает работу кровеносной и сердечно-сосудистой системы, работу лёгких. Плавание является профилактикой плоскостопия.</a:t>
            </a:r>
          </a:p>
          <a:p>
            <a:pPr algn="just"/>
            <a:r>
              <a:rPr lang="ru-RU" b="1" dirty="0"/>
              <a:t>Воздействие воды на человека, напоминающее массажный эффект, позволяет повысить общий тонус организма, стрессоустойчивость, снять не только физическое, но и психическое напряжение.</a:t>
            </a:r>
          </a:p>
          <a:p>
            <a:pPr algn="just"/>
            <a:r>
              <a:rPr lang="ru-RU" b="1" dirty="0"/>
              <a:t>Плавание укрепляет здоровье, закаливает организм человека. Частая смена температур внешней среды вырабатывает в организме защитные реакции. В результате этого повышается иммунитет - сопротивляемость организма к простудным заболеваниям.</a:t>
            </a:r>
          </a:p>
        </p:txBody>
      </p:sp>
      <p:pic>
        <p:nvPicPr>
          <p:cNvPr id="1026" name="Picture 2" descr="D:\Аттестация\для урока-презентации\скачанные файлы (6)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92896"/>
            <a:ext cx="2105025" cy="2171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Аттестация\для урока-презентации\скачанные файлы (6)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2516235"/>
            <a:ext cx="2105025" cy="217170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584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1058</Words>
  <Application>Microsoft Office PowerPoint</Application>
  <PresentationFormat>Экран (4:3)</PresentationFormat>
  <Paragraphs>89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Demon</cp:lastModifiedBy>
  <cp:revision>22</cp:revision>
  <cp:lastPrinted>2017-03-23T11:25:56Z</cp:lastPrinted>
  <dcterms:modified xsi:type="dcterms:W3CDTF">2018-01-10T16:21:50Z</dcterms:modified>
</cp:coreProperties>
</file>