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3" r:id="rId4"/>
    <p:sldId id="260" r:id="rId5"/>
    <p:sldId id="274" r:id="rId6"/>
    <p:sldId id="275" r:id="rId7"/>
    <p:sldId id="276" r:id="rId8"/>
    <p:sldId id="277" r:id="rId9"/>
    <p:sldId id="278" r:id="rId10"/>
    <p:sldId id="279" r:id="rId11"/>
    <p:sldId id="261" r:id="rId12"/>
    <p:sldId id="280" r:id="rId13"/>
    <p:sldId id="281" r:id="rId14"/>
    <p:sldId id="282" r:id="rId15"/>
    <p:sldId id="283" r:id="rId16"/>
    <p:sldId id="291" r:id="rId17"/>
    <p:sldId id="284" r:id="rId18"/>
    <p:sldId id="285" r:id="rId19"/>
    <p:sldId id="267" r:id="rId20"/>
    <p:sldId id="287" r:id="rId21"/>
    <p:sldId id="289" r:id="rId22"/>
    <p:sldId id="288" r:id="rId23"/>
    <p:sldId id="290" r:id="rId24"/>
    <p:sldId id="25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643050"/>
            <a:ext cx="7772400" cy="25289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 всероссийских проверочных работах как составляющей единой системы качества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0570"/>
            <a:ext cx="6400800" cy="113823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Комитет образования АМО «</a:t>
            </a:r>
            <a:r>
              <a:rPr lang="ru-RU" sz="2000" dirty="0" err="1" smtClean="0">
                <a:solidFill>
                  <a:schemeClr val="tx1"/>
                </a:solidFill>
              </a:rPr>
              <a:t>Подпорожский</a:t>
            </a:r>
            <a:r>
              <a:rPr lang="ru-RU" sz="2000" dirty="0" smtClean="0">
                <a:solidFill>
                  <a:schemeClr val="tx1"/>
                </a:solidFill>
              </a:rPr>
              <a:t> муниципальный район Ленинградской области»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19 ноября 2018 года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7409" name="Picture 1" descr="C:\Users\Галина\Desktop\ВПР Родительское собрание\podporo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214290"/>
            <a:ext cx="1228723" cy="1545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Письмо Федеральной службы по надзору в сфере образования и науки (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Рособрнадзор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 02.02.2017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№ 05-41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«Всероссийские проверочные работы»: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«Решение об участии в ВПР отдельных обучающихся принимает образовательная организация».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Users\Галина\Desktop\ВПР Родительское собрание\300xNxi2-_1_.jpg.pagespeed.ic.yvnyK7ppI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714488"/>
            <a:ext cx="3957091" cy="3139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Проект расписания ВПР на 2018-2019 учебный год</a:t>
            </a: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42984"/>
            <a:ext cx="872902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целях получения объективных результатов ведется контроль за процедурой проведения всероссийских проверочных работ.</a:t>
            </a:r>
          </a:p>
          <a:p>
            <a:pPr marL="0">
              <a:spcBef>
                <a:spcPts val="0"/>
              </a:spcBef>
              <a:buNone/>
            </a:pPr>
            <a:endParaRPr lang="ru-RU" sz="1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0">
              <a:spcBef>
                <a:spcPts val="0"/>
              </a:spcBef>
              <a:buNone/>
            </a:pP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Общественным наблюдателем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может стать любой гражданин Российской Федерации. Родители (законные представители) могут наблюдать за процедурой проведения ВПР, но только не в день проведения ВПР, когда в процедуре принимает участие их ребёнок.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C:\Users\Галина\Desktop\ВПР Родительское собрание\42277851-flat-icon-of-security-camera-vector-illustratio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4143380"/>
            <a:ext cx="1147742" cy="1147742"/>
          </a:xfrm>
          <a:prstGeom prst="rect">
            <a:avLst/>
          </a:prstGeom>
          <a:noFill/>
        </p:spPr>
      </p:pic>
      <p:pic>
        <p:nvPicPr>
          <p:cNvPr id="38915" name="Picture 3" descr="C:\Users\Галина\Desktop\ВПР Родительское собрание\nablyudate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00174"/>
            <a:ext cx="3250394" cy="185736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34" y="4000504"/>
            <a:ext cx="3000396" cy="21431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В кабинетах организуется видеонаблюдение в режиме </a:t>
            </a:r>
            <a:r>
              <a:rPr lang="ru-RU" dirty="0" err="1" smtClean="0">
                <a:solidFill>
                  <a:schemeClr val="tx1"/>
                </a:solidFill>
              </a:rPr>
              <a:t>оффлайн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Галина\Desktop\ВПР Родительское собрание\5823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3214710" cy="213979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3643314"/>
            <a:ext cx="4071966" cy="2857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</a:rPr>
              <a:t>Проверка работ проводится: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 в день проведения ВПР;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 учителями школы;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 по единым критериям.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57752" y="2285992"/>
            <a:ext cx="3857652" cy="22860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вносятся школами в единую информационную систему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Неудачный результат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ВПР – это сигнал для: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C:\Users\Галина\Desktop\ВПР Родительское собрание\s-4f6e767b1d7b8ece57e25c079b877b64b134429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4071934" cy="26467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4623" y="214290"/>
            <a:ext cx="9178623" cy="516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Галина\Desktop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0538" y="0"/>
            <a:ext cx="5026025" cy="68214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cap="all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Нововведения во всероссийских проверочных работах </a:t>
            </a:r>
            <a:br>
              <a:rPr lang="ru-RU" sz="2400" b="1" cap="all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all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2018-2019 учебном году</a:t>
            </a:r>
            <a:endParaRPr lang="ru-RU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115328" cy="4262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098"/>
                <a:gridCol w="857256"/>
                <a:gridCol w="2182168"/>
                <a:gridCol w="941216"/>
                <a:gridCol w="2091590"/>
              </a:tblGrid>
              <a:tr h="75723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Количество участников</a:t>
                      </a:r>
                      <a:endParaRPr lang="ru-RU" sz="18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График проведения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Результаты </a:t>
                      </a:r>
                      <a:endParaRPr lang="ru-RU" dirty="0"/>
                    </a:p>
                  </a:txBody>
                  <a:tcPr/>
                </a:tc>
              </a:tr>
              <a:tr h="174530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 2018-2019 учебном году расширение диапазона классов, обучающиеся которых примут участие в ВПР, а именно к участию в ВПР присоединяться ученики 7,8 классов.</a:t>
                      </a:r>
                      <a:endParaRPr lang="ru-RU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Начиная с 2018-2019 учебного года каждая</a:t>
                      </a:r>
                      <a:r>
                        <a:rPr lang="ru-RU" sz="1600" baseline="0" dirty="0" smtClean="0"/>
                        <a:t> школа получает право составить своё собственное расписание ВПР для начального общего образования. Пакет заданий будет направляться в школы с учетом заранее оговорённых и утверждённых дат проведения ВПР.</a:t>
                      </a:r>
                      <a:endParaRPr lang="ru-RU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Начиная с 2018-2019 учебного года результаты будут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направляться в школы в виде индивидуальной карты ребёнка. Таким образом учитель получит полный отчет, который поможет понять, на что стоит обратить особое внимание.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Равнобедренный треугольник 6"/>
          <p:cNvSpPr/>
          <p:nvPr/>
        </p:nvSpPr>
        <p:spPr>
          <a:xfrm rot="5400000">
            <a:off x="2500298" y="3071810"/>
            <a:ext cx="857256" cy="857256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>
            <a:off x="5572132" y="2964653"/>
            <a:ext cx="928694" cy="928693"/>
          </a:xfrm>
          <a:prstGeom prst="triangle">
            <a:avLst>
              <a:gd name="adj" fmla="val 52984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Основное правило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подготовки к ВПР – учиться в течение года.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Специальная подготовка не требуется.</a:t>
            </a:r>
          </a:p>
          <a:p>
            <a:pPr>
              <a:spcBef>
                <a:spcPts val="0"/>
              </a:spcBef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Запрещена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 к ВПР в рамках оказания платных услуг.</a:t>
            </a:r>
          </a:p>
          <a:p>
            <a:pPr>
              <a:spcBef>
                <a:spcPts val="0"/>
              </a:spcBef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Подготовка к ВПР должна быть: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постоянная;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систематическая;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обычном для школьника режиме.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72320" cy="108266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Примеры ВПР для 4, 5, 6 и 11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https://vpr.statgrad.org/#vpr2017/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39687"/>
          <a:stretch/>
        </p:blipFill>
        <p:spPr>
          <a:xfrm>
            <a:off x="457200" y="1947437"/>
            <a:ext cx="8229600" cy="3831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Указ «О национальных целях и стратегических задачах развития Российской Федерации на период до 2024 года</a:t>
            </a:r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от 07.05.2018 г. № 204</a:t>
            </a:r>
            <a:endParaRPr lang="ru-RU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 descr="C:\Users\Галина\Desktop\ВПР Родительское собрание\vladimir-putin-nazval-osnovnoy-orientir-dlya-buduschego-rukovodstva_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1643050"/>
            <a:ext cx="2893239" cy="192882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500430" y="1600200"/>
            <a:ext cx="5357850" cy="4525963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национального проекта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 российским образованием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поставлены задачи: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обеспечить  глобальную конкурентоспособность российского образования;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обеспечить вхождение Российской Федерации в число 10 ведущих стран мира по качеству общего образования;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воспитать  гармонично развитую и социально ответственную личность на основе духовно-нравственных ценностей, исторических и национально-культурных традиций.</a:t>
            </a:r>
          </a:p>
          <a:p>
            <a:pPr>
              <a:spcBef>
                <a:spcPts val="0"/>
              </a:spcBef>
              <a:buNone/>
            </a:pPr>
            <a:endParaRPr lang="ru-RU" sz="1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Советы родителям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Проявлять заинтересованность.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Просмотреть вместе с ребёнком образцы проверочной работы.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Помочь понять ребёнку: какие задания вызывают у него затруднения.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Помочь самостоятельно или обратиться за помощью к учителю для устранения пробелов в знаниях ребёнка.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Советы родителям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Режим дня: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Сон не менее 8 часов.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Полноценное питание (рыба, творог, орехи, курага и т.д. стимулируют работу головного мозга).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Избегать в этот период просмотров кинофильмов и телевизионных передач.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допускать перегрузок (каждые 30-40 минут занятий обязательно нужно делать перерывы по 10-15 минут).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5" name="Picture 3" descr="C:\Users\Галина\Desktop\ВПР Родительское собрание\img1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214810" cy="316110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Советы психологов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Психологическая поддержка: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Ты сможешь это сделать!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Ты уже так много достиг!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Ты знаешь это очень хорошо!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Зная тебя, я уверен, что ты все сделаешь хорошо!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785926"/>
            <a:ext cx="72382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87713" y="3086100"/>
          <a:ext cx="2568575" cy="685800"/>
        </p:xfrm>
        <a:graphic>
          <a:graphicData uri="http://schemas.openxmlformats.org/presentationml/2006/ole">
            <p:oleObj spid="_x0000_s1026" name="Объект упаковщика для оболочки" showAsIcon="1" r:id="rId3" imgW="2567880" imgH="685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Указ «О национальных целях и стратегических задачах развития Российской Федерации на период до 2024 года</a:t>
            </a:r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от 07.05.2018 г. № 204</a:t>
            </a:r>
            <a:endParaRPr lang="ru-RU" sz="1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9" name="Picture 5" descr="C:\Users\Галина\Desktop\ВПР Родительское собрание\0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Единая система оценки качества образования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 descr="C:\Users\Галина\Desktop\ВПР Родительское собрание\esoko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2400288" cy="2505196"/>
          </a:xfrm>
          <a:prstGeom prst="rect">
            <a:avLst/>
          </a:prstGeom>
          <a:noFill/>
        </p:spPr>
      </p:pic>
      <p:pic>
        <p:nvPicPr>
          <p:cNvPr id="15364" name="Picture 4" descr="C:\Users\Галина\Desktop\ВПР Родительское собрание\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86051" y="1142984"/>
            <a:ext cx="6342300" cy="5715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C:\Users\Галина\Desktop\ВПР Родительское собрание\Слайд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Галина\Desktop\ВПР Родительское собрание\ecb523d3d2b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7095" y="1357298"/>
            <a:ext cx="9017063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86248" y="1600200"/>
            <a:ext cx="4400552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Задания: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рассуждать;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анализировать;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мыслить.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C:\Users\Галина\Desktop\ВПР Родительское собрание\ev-uche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0427" y="1600200"/>
            <a:ext cx="353684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C:\Users\Галина\Desktop\ВПР Родительское собрание\55af931579105272d1fe2d74c1c7306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367504"/>
            <a:ext cx="5857915" cy="5347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C:\Users\Галина\Desktop\ВПР Родительское собрание\slide-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8921038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598</Words>
  <PresentationFormat>Экран (4:3)</PresentationFormat>
  <Paragraphs>78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Объект упаковщика для оболочки</vt:lpstr>
      <vt:lpstr>О всероссийских проверочных работах как составляющей единой системы качества образования</vt:lpstr>
      <vt:lpstr>Указ «О национальных целях и стратегических задачах развития Российской Федерации на период до 2024 года» от 07.05.2018 г. № 204</vt:lpstr>
      <vt:lpstr>Указ «О национальных целях и стратегических задачах развития Российской Федерации на период до 2024 года» от 07.05.2018 г. № 204</vt:lpstr>
      <vt:lpstr>Единая система оценки качества образования</vt:lpstr>
      <vt:lpstr>Слайд 5</vt:lpstr>
      <vt:lpstr>Всероссийские проверочные работы</vt:lpstr>
      <vt:lpstr>Всероссийские проверочные работы</vt:lpstr>
      <vt:lpstr>Всероссийские проверочные работы</vt:lpstr>
      <vt:lpstr>Всероссийские проверочные работы</vt:lpstr>
      <vt:lpstr>Всероссийские проверочные работы</vt:lpstr>
      <vt:lpstr>Проект расписания ВПР на 2018-2019 учебный год</vt:lpstr>
      <vt:lpstr>Всероссийские проверочные работы</vt:lpstr>
      <vt:lpstr>Всероссийские проверочные работы</vt:lpstr>
      <vt:lpstr>Всероссийские проверочные работы</vt:lpstr>
      <vt:lpstr>Слайд 15</vt:lpstr>
      <vt:lpstr>Слайд 16</vt:lpstr>
      <vt:lpstr>Нововведения во всероссийских проверочных работах  в 2018-2019 учебном году</vt:lpstr>
      <vt:lpstr>Всероссийские проверочные работы</vt:lpstr>
      <vt:lpstr>Примеры ВПР для 4, 5, 6 и 11 кл.  https://vpr.statgrad.org/#vpr2017/</vt:lpstr>
      <vt:lpstr>Советы родителям</vt:lpstr>
      <vt:lpstr>Советы родителям</vt:lpstr>
      <vt:lpstr>Советы психологов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Галина</cp:lastModifiedBy>
  <cp:revision>34</cp:revision>
  <dcterms:modified xsi:type="dcterms:W3CDTF">2018-11-14T12:07:35Z</dcterms:modified>
</cp:coreProperties>
</file>