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5" r:id="rId9"/>
    <p:sldId id="264" r:id="rId10"/>
    <p:sldId id="263" r:id="rId11"/>
    <p:sldId id="262" r:id="rId12"/>
    <p:sldId id="270" r:id="rId13"/>
    <p:sldId id="269" r:id="rId14"/>
    <p:sldId id="268" r:id="rId15"/>
    <p:sldId id="267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1A5D-36C6-4D21-BD78-C4AF0B1CF953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F6DDC-9902-4800-ABEB-337A71DF31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1A5D-36C6-4D21-BD78-C4AF0B1CF953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F6DDC-9902-4800-ABEB-337A71DF31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1A5D-36C6-4D21-BD78-C4AF0B1CF953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F6DDC-9902-4800-ABEB-337A71DF31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1A5D-36C6-4D21-BD78-C4AF0B1CF953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F6DDC-9902-4800-ABEB-337A71DF31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1A5D-36C6-4D21-BD78-C4AF0B1CF953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F6DDC-9902-4800-ABEB-337A71DF31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1A5D-36C6-4D21-BD78-C4AF0B1CF953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F6DDC-9902-4800-ABEB-337A71DF31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1A5D-36C6-4D21-BD78-C4AF0B1CF953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F6DDC-9902-4800-ABEB-337A71DF31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1A5D-36C6-4D21-BD78-C4AF0B1CF953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F6DDC-9902-4800-ABEB-337A71DF31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1A5D-36C6-4D21-BD78-C4AF0B1CF953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F6DDC-9902-4800-ABEB-337A71DF31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1A5D-36C6-4D21-BD78-C4AF0B1CF953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F6DDC-9902-4800-ABEB-337A71DF31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1A5D-36C6-4D21-BD78-C4AF0B1CF953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F6DDC-9902-4800-ABEB-337A71DF31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1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B1A5D-36C6-4D21-BD78-C4AF0B1CF953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AF6DDC-9902-4800-ABEB-337A71DF318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7167"/>
            <a:ext cx="7772400" cy="714380"/>
          </a:xfrm>
        </p:spPr>
        <p:txBody>
          <a:bodyPr>
            <a:normAutofit fontScale="90000"/>
          </a:bodyPr>
          <a:lstStyle/>
          <a:p>
            <a:r>
              <a:rPr lang="ru-RU" sz="2000" smtClean="0"/>
              <a:t>Муниципальное </a:t>
            </a:r>
            <a:r>
              <a:rPr lang="ru-RU" sz="2000" dirty="0" smtClean="0"/>
              <a:t>бюджетное учреждение культуры администрации </a:t>
            </a:r>
            <a:br>
              <a:rPr lang="ru-RU" sz="2000" dirty="0" smtClean="0"/>
            </a:br>
            <a:r>
              <a:rPr lang="ru-RU" sz="2000" dirty="0" smtClean="0"/>
              <a:t>ЗАТО Александровск Мурманской области </a:t>
            </a:r>
            <a:br>
              <a:rPr lang="ru-RU" sz="2000" dirty="0" smtClean="0"/>
            </a:br>
            <a:r>
              <a:rPr lang="ru-RU" sz="2000" dirty="0" smtClean="0"/>
              <a:t>«Городской историко-краеведческий музей г. Полярный»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2714620"/>
            <a:ext cx="7429552" cy="2643206"/>
          </a:xfrm>
        </p:spPr>
        <p:txBody>
          <a:bodyPr>
            <a:normAutofit/>
          </a:bodyPr>
          <a:lstStyle/>
          <a:p>
            <a:r>
              <a:rPr lang="ru-RU" sz="4800" b="1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Краеведческий диктант</a:t>
            </a:r>
            <a:endParaRPr lang="ru-RU" sz="4800" b="1" spc="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7148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28604"/>
            <a:ext cx="8643998" cy="1714512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1. </a:t>
            </a:r>
          </a:p>
          <a:p>
            <a:pPr algn="ctr">
              <a:buNone/>
            </a:pPr>
            <a:r>
              <a:rPr lang="ru-RU" b="1" dirty="0" smtClean="0">
                <a:latin typeface="Arial Narrow" pitchFamily="34" charset="0"/>
                <a:cs typeface="Times New Roman" pitchFamily="18" charset="0"/>
              </a:rPr>
              <a:t>Что изображено на гербе г. </a:t>
            </a:r>
            <a:r>
              <a:rPr lang="ru-RU" b="1" dirty="0" err="1" smtClean="0">
                <a:latin typeface="Arial Narrow" pitchFamily="34" charset="0"/>
                <a:cs typeface="Times New Roman" pitchFamily="18" charset="0"/>
              </a:rPr>
              <a:t>Снежногорск</a:t>
            </a:r>
            <a:r>
              <a:rPr lang="ru-RU" b="1" dirty="0" smtClean="0">
                <a:latin typeface="Arial Narrow" pitchFamily="34" charset="0"/>
                <a:cs typeface="Times New Roman" pitchFamily="18" charset="0"/>
              </a:rPr>
              <a:t>?</a:t>
            </a:r>
          </a:p>
          <a:p>
            <a:pPr algn="just">
              <a:buNone/>
            </a:pPr>
            <a:endParaRPr lang="ru-RU" b="1" dirty="0" smtClean="0"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14810" y="2714620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ответ:</a:t>
            </a:r>
          </a:p>
          <a:p>
            <a:pPr algn="ctr">
              <a:buNone/>
            </a:pPr>
            <a:endParaRPr lang="ru-RU" sz="32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 sz="3200" b="1" dirty="0" smtClean="0">
                <a:latin typeface="Arial Narrow" pitchFamily="34" charset="0"/>
                <a:cs typeface="Times New Roman" pitchFamily="18" charset="0"/>
              </a:rPr>
              <a:t> нерпа</a:t>
            </a:r>
            <a:endParaRPr lang="ru-RU" sz="3200" b="1" dirty="0" smtClean="0">
              <a:latin typeface="Arial Narrow" pitchFamily="34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 sz="3200" b="1" dirty="0" smtClean="0">
                <a:latin typeface="Arial Narrow" pitchFamily="34" charset="0"/>
                <a:cs typeface="Times New Roman" pitchFamily="18" charset="0"/>
              </a:rPr>
              <a:t> полынья</a:t>
            </a:r>
            <a:endParaRPr lang="ru-RU" sz="3200" b="1" dirty="0" smtClean="0">
              <a:latin typeface="Arial Narrow" pitchFamily="34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 sz="3200" b="1" dirty="0" smtClean="0">
                <a:latin typeface="Arial Narrow" pitchFamily="34" charset="0"/>
                <a:cs typeface="Times New Roman" pitchFamily="18" charset="0"/>
              </a:rPr>
              <a:t> снежинки</a:t>
            </a:r>
            <a:endParaRPr lang="ru-RU" sz="3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214554"/>
            <a:ext cx="3838575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0"/>
            <a:ext cx="8572560" cy="250030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2. </a:t>
            </a:r>
          </a:p>
          <a:p>
            <a:pPr marL="0" indent="0" algn="just">
              <a:buNone/>
            </a:pPr>
            <a:r>
              <a:rPr lang="ru-RU" sz="2400" b="1" dirty="0" smtClean="0">
                <a:latin typeface="Arial Narrow" pitchFamily="34" charset="0"/>
                <a:cs typeface="Times New Roman" pitchFamily="18" charset="0"/>
              </a:rPr>
              <a:t>Во время войны он служил рулевым-сигнальщиком на Краснознаменной подводной лодке «Щ-404» Северного флота, но погиб в 1944 году, подменяя выбывшего товарища на подводной лодке «Щ-402». Его именем названа улица в Полярном, а в 2018 году ему исполнилось бы 100 лет. Напишите фамилию героя.</a:t>
            </a: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1026" name="Picture 2" descr="D:\Мероприятия\2018\Ночь музеев\Краеведческий диктант\ganduh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637800"/>
            <a:ext cx="2857520" cy="400586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643306" y="3000372"/>
            <a:ext cx="4857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ответ:</a:t>
            </a:r>
          </a:p>
          <a:p>
            <a:pPr algn="ctr">
              <a:buNone/>
            </a:pPr>
            <a:endParaRPr lang="ru-RU" sz="32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dirty="0" smtClean="0">
                <a:latin typeface="Arial Narrow" pitchFamily="34" charset="0"/>
                <a:cs typeface="Times New Roman" pitchFamily="18" charset="0"/>
              </a:rPr>
              <a:t>Иван Егорович </a:t>
            </a:r>
            <a:r>
              <a:rPr lang="ru-RU" sz="3200" b="1" dirty="0" err="1" smtClean="0">
                <a:latin typeface="Arial Narrow" pitchFamily="34" charset="0"/>
                <a:cs typeface="Times New Roman" pitchFamily="18" charset="0"/>
              </a:rPr>
              <a:t>Гондюхин</a:t>
            </a:r>
            <a:endParaRPr lang="ru-RU" sz="3200" b="1" dirty="0" smtClean="0">
              <a:latin typeface="Arial Narrow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307183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3. </a:t>
            </a:r>
          </a:p>
          <a:p>
            <a:pPr algn="ctr">
              <a:buNone/>
            </a:pPr>
            <a:r>
              <a:rPr lang="ru-RU" sz="3500" b="1" dirty="0" smtClean="0">
                <a:latin typeface="Arial Narrow" pitchFamily="34" charset="0"/>
                <a:cs typeface="Times New Roman" pitchFamily="18" charset="0"/>
              </a:rPr>
              <a:t>Этот город Мурманской области был образован в  1935 году  в связи с открытием и разработкой месторождений одноименных руд в Хибинах. Что это за населенный пункт? </a:t>
            </a:r>
          </a:p>
          <a:p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143248"/>
            <a:ext cx="4641851" cy="3094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4857752" y="3500438"/>
            <a:ext cx="41434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ответ:</a:t>
            </a:r>
          </a:p>
          <a:p>
            <a:pPr algn="ctr">
              <a:buNone/>
            </a:pPr>
            <a:endParaRPr lang="ru-RU" sz="3600" b="1" dirty="0" smtClean="0"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600" b="1" dirty="0" smtClean="0">
                <a:latin typeface="Arial Narrow" pitchFamily="34" charset="0"/>
                <a:cs typeface="Times New Roman" pitchFamily="18" charset="0"/>
              </a:rPr>
              <a:t>Апатиты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4. </a:t>
            </a:r>
          </a:p>
          <a:p>
            <a:pPr marL="0" indent="0" algn="ctr">
              <a:buNone/>
            </a:pPr>
            <a:r>
              <a:rPr lang="ru-RU" sz="3500" b="1" dirty="0" smtClean="0">
                <a:latin typeface="Arial Narrow" pitchFamily="34" charset="0"/>
                <a:cs typeface="Times New Roman" pitchFamily="18" charset="0"/>
              </a:rPr>
              <a:t>Какие из вех Великой Отечественной войны в Заполярье отображены на барельефах памятника-стелы «Город воинской славы» в Полярном?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ответ:</a:t>
            </a:r>
          </a:p>
          <a:p>
            <a:pPr marL="0" indent="0" algn="just">
              <a:buNone/>
            </a:pPr>
            <a:r>
              <a:rPr lang="ru-RU" sz="3500" b="1" dirty="0" smtClean="0">
                <a:latin typeface="Arial Narrow" pitchFamily="34" charset="0"/>
                <a:cs typeface="Times New Roman" pitchFamily="18" charset="0"/>
              </a:rPr>
              <a:t>- Подвиг североморцев на СКР «Туман» </a:t>
            </a:r>
          </a:p>
          <a:p>
            <a:pPr marL="0" indent="0" algn="just">
              <a:buNone/>
            </a:pPr>
            <a:r>
              <a:rPr lang="ru-RU" sz="3500" b="1" dirty="0" smtClean="0">
                <a:latin typeface="Arial Narrow" pitchFamily="34" charset="0"/>
                <a:cs typeface="Times New Roman" pitchFamily="18" charset="0"/>
              </a:rPr>
              <a:t>- Подвиг Дважды Героя Советского Союза А.О. Шабалина</a:t>
            </a:r>
          </a:p>
          <a:p>
            <a:pPr marL="0" indent="0" algn="just">
              <a:buNone/>
            </a:pPr>
            <a:r>
              <a:rPr lang="ru-RU" sz="3500" b="1" dirty="0" smtClean="0">
                <a:latin typeface="Arial Narrow" pitchFamily="34" charset="0"/>
                <a:cs typeface="Times New Roman" pitchFamily="18" charset="0"/>
              </a:rPr>
              <a:t>-Трудовой подвиг судоремонтников </a:t>
            </a:r>
            <a:r>
              <a:rPr lang="ru-RU" sz="3500" b="1" dirty="0" err="1" smtClean="0">
                <a:latin typeface="Arial Narrow" pitchFamily="34" charset="0"/>
                <a:cs typeface="Times New Roman" pitchFamily="18" charset="0"/>
              </a:rPr>
              <a:t>плавмастерской</a:t>
            </a:r>
            <a:r>
              <a:rPr lang="ru-RU" sz="3500" b="1" dirty="0" smtClean="0">
                <a:latin typeface="Arial Narrow" pitchFamily="34" charset="0"/>
                <a:cs typeface="Times New Roman" pitchFamily="18" charset="0"/>
              </a:rPr>
              <a:t> «Красный Горн»</a:t>
            </a:r>
          </a:p>
          <a:p>
            <a:endParaRPr lang="ru-RU" dirty="0" smtClean="0"/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latin typeface="Arial Narrow" pitchFamily="34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5.</a:t>
            </a:r>
          </a:p>
          <a:p>
            <a:pPr algn="ctr">
              <a:buNone/>
            </a:pPr>
            <a:r>
              <a:rPr lang="ru-RU" sz="14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ru-RU" sz="3500" b="1" dirty="0" smtClean="0">
                <a:latin typeface="Arial Narrow" pitchFamily="34" charset="0"/>
                <a:cs typeface="Times New Roman" pitchFamily="18" charset="0"/>
              </a:rPr>
              <a:t>В каком году Полярному присвоено почетное звание «Город воинской славы»? </a:t>
            </a: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</p:txBody>
      </p:sp>
      <p:pic>
        <p:nvPicPr>
          <p:cNvPr id="3074" name="Picture 2" descr="D:\Мероприятия\2018\Ночь музеев\Краеведческий диктант\Vladimir_Putin_6_May_2008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714620"/>
            <a:ext cx="4762500" cy="31813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143504" y="2571744"/>
            <a:ext cx="378621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28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ответ:</a:t>
            </a:r>
          </a:p>
          <a:p>
            <a:pPr algn="ctr">
              <a:buNone/>
            </a:pP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Указом Президента РФ от 05 мая 2008 года № 555 городу Полярному Мурманской области присвоено почетное звание «Город воинской славы»</a:t>
            </a:r>
            <a:endParaRPr lang="ru-RU" sz="2800" b="1" dirty="0">
              <a:latin typeface="Arial Narrow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364331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6.</a:t>
            </a:r>
          </a:p>
          <a:p>
            <a:pPr algn="ctr">
              <a:buNone/>
            </a:pP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 Этот знаменитый режиссёр 1942 году возглавил драматический театр Северного флота в Полярном. После окончания войны, в 1945 году, возглавил Московский гастрольный театр. В 1957 году был назначен главным режиссёром Театра Сатиры, в котором прослужил до самой смерти в 2002 году. В 2009 году в Москве был открыт посвященный ему музей. Что это за режиссер? </a:t>
            </a:r>
          </a:p>
          <a:p>
            <a:pPr algn="ctr">
              <a:buNone/>
            </a:pPr>
            <a:endParaRPr lang="ru-RU" sz="18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Arial Narrow" pitchFamily="34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4098" name="Picture 2" descr="D:\Мероприятия\2018\Ночь музеев\Краеведческий диктант\i_1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3214686"/>
            <a:ext cx="2500476" cy="344327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14282" y="3429000"/>
            <a:ext cx="578647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ответ:</a:t>
            </a:r>
          </a:p>
          <a:p>
            <a:pPr algn="ctr">
              <a:buNone/>
            </a:pPr>
            <a:endParaRPr lang="ru-RU" sz="32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dirty="0" smtClean="0">
                <a:latin typeface="Arial Narrow" pitchFamily="34" charset="0"/>
                <a:cs typeface="Times New Roman" pitchFamily="18" charset="0"/>
              </a:rPr>
              <a:t>Валентин Николаевич </a:t>
            </a:r>
            <a:r>
              <a:rPr lang="ru-RU" sz="3200" b="1" dirty="0" err="1" smtClean="0">
                <a:latin typeface="Arial Narrow" pitchFamily="34" charset="0"/>
                <a:cs typeface="Times New Roman" pitchFamily="18" charset="0"/>
              </a:rPr>
              <a:t>Плучек</a:t>
            </a:r>
            <a:endParaRPr lang="ru-RU" sz="3200" b="1" dirty="0" smtClean="0"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dirty="0" smtClean="0">
                <a:latin typeface="Arial Narrow" pitchFamily="34" charset="0"/>
                <a:cs typeface="Times New Roman" pitchFamily="18" charset="0"/>
              </a:rPr>
              <a:t>(возглавлял Драматический театр Северного флота с 1942 по 1945 год)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0"/>
            <a:ext cx="8643998" cy="264320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7.</a:t>
            </a:r>
          </a:p>
          <a:p>
            <a:pPr algn="ctr">
              <a:buNone/>
            </a:pP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 Какие города Мурманской области были образованы до Революции 1917 года?</a:t>
            </a:r>
          </a:p>
          <a:p>
            <a:pPr algn="ctr">
              <a:buNone/>
            </a:pPr>
            <a:endParaRPr lang="ru-RU" sz="16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ответ:</a:t>
            </a:r>
          </a:p>
          <a:p>
            <a:pPr algn="ctr">
              <a:buNone/>
            </a:pPr>
            <a:endParaRPr lang="ru-RU" b="1" dirty="0" smtClean="0">
              <a:latin typeface="Arial Narrow" pitchFamily="34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122" name="Picture 2" descr="D:\Мероприятия\2018\Ночь музеев\Краеведческий диктант\14284804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571744"/>
            <a:ext cx="2786082" cy="1857388"/>
          </a:xfrm>
          <a:prstGeom prst="rect">
            <a:avLst/>
          </a:prstGeom>
          <a:noFill/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2571744"/>
            <a:ext cx="2486006" cy="181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2428868"/>
            <a:ext cx="2643206" cy="1985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500034" y="4643446"/>
            <a:ext cx="21431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Кола </a:t>
            </a:r>
          </a:p>
          <a:p>
            <a:pPr algn="ctr"/>
            <a:r>
              <a:rPr lang="ru-RU" sz="2400" b="1" dirty="0" smtClean="0"/>
              <a:t>(образован в 1784 году)</a:t>
            </a:r>
            <a:endParaRPr lang="ru-RU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286116" y="4643446"/>
            <a:ext cx="26432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Полярный (образован как Александровск в 1899 году)</a:t>
            </a:r>
            <a:endParaRPr lang="ru-RU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286512" y="4572008"/>
            <a:ext cx="28574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Кандалакша (первые упоминания относятся к 1517 году)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85728"/>
            <a:ext cx="8643998" cy="2357454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8.</a:t>
            </a:r>
          </a:p>
          <a:p>
            <a:pPr algn="ctr">
              <a:buNone/>
            </a:pPr>
            <a:r>
              <a:rPr lang="ru-RU" sz="14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Кто из перечисленных военачальников был первым командующим Северной военной флотилии, основанной в Полярном в 1933 году?</a:t>
            </a:r>
          </a:p>
          <a:p>
            <a:pPr algn="ctr">
              <a:buNone/>
            </a:pPr>
            <a:endParaRPr lang="ru-RU" sz="18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endParaRPr lang="ru-RU" sz="18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929058" y="3071810"/>
            <a:ext cx="478634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ответ:</a:t>
            </a:r>
          </a:p>
          <a:p>
            <a:pPr algn="ctr">
              <a:buNone/>
            </a:pPr>
            <a:endParaRPr lang="ru-RU" sz="32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dirty="0" smtClean="0">
                <a:latin typeface="Arial Narrow" pitchFamily="34" charset="0"/>
                <a:cs typeface="Times New Roman" pitchFamily="18" charset="0"/>
              </a:rPr>
              <a:t>Захар Александрович </a:t>
            </a:r>
            <a:r>
              <a:rPr lang="ru-RU" sz="3200" b="1" dirty="0" err="1" smtClean="0">
                <a:latin typeface="Arial Narrow" pitchFamily="34" charset="0"/>
                <a:cs typeface="Times New Roman" pitchFamily="18" charset="0"/>
              </a:rPr>
              <a:t>Закупнев</a:t>
            </a:r>
            <a:endParaRPr lang="ru-RU" sz="3200" b="1" dirty="0" smtClean="0">
              <a:latin typeface="Arial Narrow" pitchFamily="34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146" name="Picture 2" descr="D:\Мероприятия\2018\Ночь музеев\Краеведческий диктант\Закупнев_Захар_Александрович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285992"/>
            <a:ext cx="2964342" cy="43576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929718" cy="41433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9.</a:t>
            </a:r>
          </a:p>
          <a:p>
            <a:pPr marL="0" indent="0" algn="just">
              <a:buNone/>
            </a:pP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Этот русский писатель в своем путешествии по Северу посетил в Александровск, о чем и написал в одноименном очерке: «От </a:t>
            </a:r>
            <a:r>
              <a:rPr lang="ru-RU" sz="2800" b="1" dirty="0" err="1" smtClean="0">
                <a:latin typeface="Arial Narrow" pitchFamily="34" charset="0"/>
                <a:cs typeface="Times New Roman" pitchFamily="18" charset="0"/>
              </a:rPr>
              <a:t>Кильдинского</a:t>
            </a: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 острова рукой подать до гавани, где между скалистыми островами спрятался устроенный недавно город Александровск. С берега его не видно, и, может быть, я не пошел бы туда в горы смотреть на чиновничий городок. Но мне нужно побывать у парикмахера…». Кто это?</a:t>
            </a:r>
          </a:p>
          <a:p>
            <a:pPr algn="ctr">
              <a:buNone/>
            </a:pPr>
            <a:endParaRPr lang="ru-RU" sz="2000" b="1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4286256"/>
            <a:ext cx="47863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28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ответ:</a:t>
            </a:r>
          </a:p>
          <a:p>
            <a:pPr algn="ctr">
              <a:buNone/>
            </a:pPr>
            <a:endParaRPr lang="ru-RU" sz="2800" b="1" dirty="0" smtClean="0"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Михаил Михайлович Пришвин</a:t>
            </a:r>
          </a:p>
        </p:txBody>
      </p:sp>
      <p:pic>
        <p:nvPicPr>
          <p:cNvPr id="7170" name="Picture 2" descr="D:\Мероприятия\2018\Ночь музеев\Краеведческий диктант\0036-035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3643314"/>
            <a:ext cx="2497898" cy="32146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3000372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10.</a:t>
            </a:r>
          </a:p>
          <a:p>
            <a:pPr algn="ctr">
              <a:buNone/>
            </a:pP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Этот хозяйственный руководитель с  1989 по 2002 был директором судоремонтного завода «Нерпа». Его имя носит сквер и улица г. </a:t>
            </a:r>
            <a:r>
              <a:rPr lang="ru-RU" sz="2800" b="1" dirty="0" err="1" smtClean="0">
                <a:latin typeface="Arial Narrow" pitchFamily="34" charset="0"/>
                <a:cs typeface="Times New Roman" pitchFamily="18" charset="0"/>
              </a:rPr>
              <a:t>Снежногорска</a:t>
            </a: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. В 1997 году он стал лауреатом премии правительства РФ за достижения в области науки и техники. Напишите его фамилию.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00562" y="3071810"/>
            <a:ext cx="428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8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ответ:</a:t>
            </a:r>
          </a:p>
          <a:p>
            <a:pPr algn="ctr">
              <a:buNone/>
            </a:pPr>
            <a:endParaRPr lang="ru-RU" sz="28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Стеблин</a:t>
            </a:r>
          </a:p>
          <a:p>
            <a:pPr algn="ctr">
              <a:buNone/>
            </a:pP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Павел Григорьевич</a:t>
            </a:r>
          </a:p>
        </p:txBody>
      </p:sp>
      <p:pic>
        <p:nvPicPr>
          <p:cNvPr id="18434" name="Picture 2" descr="https://aleksinfo.files.wordpress.com/2011/10/av81.jpg?w=5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000372"/>
            <a:ext cx="2786082" cy="33432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357166"/>
            <a:ext cx="8715436" cy="22860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11.</a:t>
            </a:r>
          </a:p>
          <a:p>
            <a:pPr marL="0" indent="0" algn="ctr">
              <a:buNone/>
            </a:pP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Решением какого императора в 1899 году был открыт коммерческий порт </a:t>
            </a:r>
            <a:r>
              <a:rPr lang="ru-RU" sz="2800" b="1" dirty="0" err="1" smtClean="0">
                <a:latin typeface="Arial Narrow" pitchFamily="34" charset="0"/>
                <a:cs typeface="Times New Roman" pitchFamily="18" charset="0"/>
              </a:rPr>
              <a:t>Александровск-на-Мурмане</a:t>
            </a: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? 18 мая исполнилось 150 лет со дня его рождения. </a:t>
            </a:r>
          </a:p>
          <a:p>
            <a:pPr algn="ctr">
              <a:buNone/>
            </a:pPr>
            <a:endParaRPr lang="ru-RU" b="1" dirty="0" smtClean="0"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latin typeface="Arial Narrow" pitchFamily="34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2050" name="Picture 2" descr="D:\Мероприятия\2018\Ночь музеев\Краеведческий диктант\ga2_2108485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428868"/>
            <a:ext cx="3245732" cy="414338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357686" y="3071810"/>
            <a:ext cx="44291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</a:t>
            </a:r>
            <a:r>
              <a:rPr lang="ru-RU" sz="36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:</a:t>
            </a:r>
          </a:p>
          <a:p>
            <a:pPr algn="ctr">
              <a:buNone/>
            </a:pPr>
            <a:endParaRPr lang="ru-RU" sz="36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600" b="1" dirty="0" smtClean="0">
                <a:latin typeface="Arial Narrow" pitchFamily="34" charset="0"/>
                <a:cs typeface="Times New Roman" pitchFamily="18" charset="0"/>
              </a:rPr>
              <a:t>Николай </a:t>
            </a:r>
            <a:r>
              <a:rPr lang="en-US" sz="3600" b="1" dirty="0" smtClean="0">
                <a:latin typeface="Arial Narrow" pitchFamily="34" charset="0"/>
                <a:cs typeface="Times New Roman" pitchFamily="18" charset="0"/>
              </a:rPr>
              <a:t>II</a:t>
            </a:r>
            <a:endParaRPr lang="ru-RU" sz="3600" b="1" dirty="0" smtClean="0">
              <a:latin typeface="Arial Narrow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92893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12.</a:t>
            </a:r>
          </a:p>
          <a:p>
            <a:pPr algn="ctr">
              <a:buNone/>
            </a:pP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Этот знаменитый писатель-маринист, автор исторических романов и повестей, посвященных в том числе Мурманскому краю, во время Великой Отечественной войны служил юнгой на Северном флоте (г. Полярный).  О ком идет речь?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29124" y="3357562"/>
            <a:ext cx="34290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</a:t>
            </a:r>
            <a:r>
              <a:rPr lang="ru-RU" sz="32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:</a:t>
            </a:r>
          </a:p>
          <a:p>
            <a:pPr algn="ctr">
              <a:buNone/>
            </a:pPr>
            <a:endParaRPr lang="ru-RU" sz="32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dirty="0" smtClean="0">
                <a:latin typeface="Arial Narrow" pitchFamily="34" charset="0"/>
                <a:cs typeface="Times New Roman" pitchFamily="18" charset="0"/>
              </a:rPr>
              <a:t>Валентин </a:t>
            </a:r>
            <a:r>
              <a:rPr lang="ru-RU" sz="3200" b="1" dirty="0" err="1" smtClean="0">
                <a:latin typeface="Arial Narrow" pitchFamily="34" charset="0"/>
                <a:cs typeface="Times New Roman" pitchFamily="18" charset="0"/>
              </a:rPr>
              <a:t>Саввич</a:t>
            </a:r>
            <a:r>
              <a:rPr lang="ru-RU" sz="3200" b="1" dirty="0" smtClean="0">
                <a:latin typeface="Arial Narrow" pitchFamily="34" charset="0"/>
                <a:cs typeface="Times New Roman" pitchFamily="18" charset="0"/>
              </a:rPr>
              <a:t> Пикуль</a:t>
            </a:r>
            <a:endParaRPr lang="ru-RU" sz="3200" b="1" dirty="0" smtClean="0">
              <a:latin typeface="Arial Narrow" pitchFamily="34" charset="0"/>
              <a:cs typeface="Times New Roman" pitchFamily="18" charset="0"/>
            </a:endParaRPr>
          </a:p>
        </p:txBody>
      </p:sp>
      <p:pic>
        <p:nvPicPr>
          <p:cNvPr id="3074" name="Picture 2" descr="D:\Мероприятия\2018\Ночь музеев\Краеведческий диктант\walentin-pikul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500306"/>
            <a:ext cx="2755189" cy="41433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715436" cy="30003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13.</a:t>
            </a:r>
          </a:p>
          <a:p>
            <a:pPr algn="ctr">
              <a:buNone/>
            </a:pP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В 2003 году в Полярном на День Военно-морского флота был торжественно открыт мемориальный комплекс «Морская душа». Автор одноименного памятника – знаменитый скульптор, Почетный гражданин Полярного. Кто это?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857752" y="3429000"/>
            <a:ext cx="364332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</a:t>
            </a:r>
            <a:r>
              <a:rPr lang="ru-RU" sz="32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:</a:t>
            </a:r>
          </a:p>
          <a:p>
            <a:pPr algn="ctr">
              <a:buNone/>
            </a:pPr>
            <a:endParaRPr lang="ru-RU" sz="32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dirty="0" smtClean="0">
                <a:latin typeface="Arial Narrow" pitchFamily="34" charset="0"/>
                <a:cs typeface="Times New Roman" pitchFamily="18" charset="0"/>
              </a:rPr>
              <a:t>Лев Ефимович  </a:t>
            </a:r>
            <a:r>
              <a:rPr lang="ru-RU" sz="3200" b="1" dirty="0" err="1" smtClean="0">
                <a:latin typeface="Arial Narrow" pitchFamily="34" charset="0"/>
                <a:cs typeface="Times New Roman" pitchFamily="18" charset="0"/>
              </a:rPr>
              <a:t>Кербель</a:t>
            </a:r>
            <a:endParaRPr lang="ru-RU" sz="3200" b="1" dirty="0" smtClean="0">
              <a:latin typeface="Arial Narrow" pitchFamily="34" charset="0"/>
              <a:cs typeface="Times New Roman" pitchFamily="18" charset="0"/>
            </a:endParaRPr>
          </a:p>
        </p:txBody>
      </p:sp>
      <p:pic>
        <p:nvPicPr>
          <p:cNvPr id="4098" name="Picture 2" descr="D:\Мероприятия\2018\Ночь музеев\Краеведческий диктант\7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143248"/>
            <a:ext cx="4196953" cy="33575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3071810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14.</a:t>
            </a:r>
          </a:p>
          <a:p>
            <a:pPr marL="0" indent="0" algn="ctr">
              <a:buNone/>
            </a:pPr>
            <a:r>
              <a:rPr lang="ru-RU" sz="2800" b="1" dirty="0" smtClean="0">
                <a:latin typeface="Arial Narrow" pitchFamily="34" charset="0"/>
                <a:cs typeface="Times New Roman" pitchFamily="18" charset="0"/>
              </a:rPr>
              <a:t>«Нет выше счастья, чем борьба с врагами, И нет бойцов подводников смелей. И нет нам твёрже почвы под ногами, Чем палубы подводных кораблей.». Автор этих строк, ставших Гимном подводников, известный командир, Герой Советского Союза. Кто он?</a:t>
            </a: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latin typeface="Arial Narrow" pitchFamily="34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786314" y="3357562"/>
            <a:ext cx="364332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</a:t>
            </a:r>
            <a:r>
              <a:rPr lang="ru-RU" sz="32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:</a:t>
            </a:r>
          </a:p>
          <a:p>
            <a:pPr algn="ctr">
              <a:buNone/>
            </a:pPr>
            <a:endParaRPr lang="ru-RU" sz="32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dirty="0" smtClean="0">
                <a:latin typeface="Arial Narrow" pitchFamily="34" charset="0"/>
                <a:cs typeface="Times New Roman" pitchFamily="18" charset="0"/>
              </a:rPr>
              <a:t>Израиль Ильич </a:t>
            </a:r>
            <a:r>
              <a:rPr lang="ru-RU" sz="3200" b="1" dirty="0" err="1" smtClean="0">
                <a:latin typeface="Arial Narrow" pitchFamily="34" charset="0"/>
                <a:cs typeface="Times New Roman" pitchFamily="18" charset="0"/>
              </a:rPr>
              <a:t>Фисанович</a:t>
            </a:r>
            <a:endParaRPr lang="ru-RU" sz="3200" dirty="0"/>
          </a:p>
        </p:txBody>
      </p:sp>
      <p:pic>
        <p:nvPicPr>
          <p:cNvPr id="5122" name="Picture 2" descr="D:\Мероприятия\2018\Ночь музеев\Краеведческий диктант\kopija_pro_fisanovic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143248"/>
            <a:ext cx="3493823" cy="35052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0"/>
            <a:ext cx="8715436" cy="192882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15.</a:t>
            </a:r>
          </a:p>
          <a:p>
            <a:pPr algn="ctr">
              <a:buNone/>
            </a:pPr>
            <a:r>
              <a:rPr lang="ru-RU" b="1" dirty="0" smtClean="0">
                <a:latin typeface="Arial Narrow" pitchFamily="34" charset="0"/>
                <a:cs typeface="Times New Roman" pitchFamily="18" charset="0"/>
              </a:rPr>
              <a:t>Отметьте самый южный город Мурманской области </a:t>
            </a: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214942" y="2214554"/>
            <a:ext cx="36433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</a:t>
            </a:r>
            <a:r>
              <a:rPr lang="ru-RU" sz="36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:</a:t>
            </a:r>
          </a:p>
          <a:p>
            <a:pPr algn="ctr">
              <a:buNone/>
            </a:pPr>
            <a:endParaRPr lang="ru-RU" sz="36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600" b="1" dirty="0" smtClean="0">
                <a:latin typeface="Arial Narrow" pitchFamily="34" charset="0"/>
                <a:cs typeface="Times New Roman" pitchFamily="18" charset="0"/>
              </a:rPr>
              <a:t>Кандалакша</a:t>
            </a:r>
            <a:endParaRPr lang="ru-RU" sz="3600" b="1" dirty="0" smtClean="0">
              <a:latin typeface="Arial Narrow" pitchFamily="34" charset="0"/>
              <a:cs typeface="Times New Roman" pitchFamily="18" charset="0"/>
            </a:endParaRPr>
          </a:p>
        </p:txBody>
      </p:sp>
      <p:pic>
        <p:nvPicPr>
          <p:cNvPr id="6146" name="Picture 2" descr="D:\Мероприятия\2018\Ночь музеев\Краеведческий диктант\kandalaksh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785926"/>
            <a:ext cx="5368902" cy="39576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2"/>
            <a:ext cx="8715436" cy="228601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</a:t>
            </a: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16.</a:t>
            </a:r>
          </a:p>
          <a:p>
            <a:pPr marL="0" algn="ctr">
              <a:buNone/>
            </a:pPr>
            <a:r>
              <a:rPr lang="ru-RU" sz="3900" b="1" dirty="0" smtClean="0">
                <a:latin typeface="Arial Narrow" pitchFamily="34" charset="0"/>
                <a:cs typeface="Times New Roman" pitchFamily="18" charset="0"/>
              </a:rPr>
              <a:t>Одно из самых главных мест воинской славы Мурманской области. Как оно сейчас называется?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143504" y="2857496"/>
            <a:ext cx="35718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</a:t>
            </a:r>
            <a:r>
              <a:rPr lang="ru-RU" sz="36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:</a:t>
            </a:r>
          </a:p>
          <a:p>
            <a:pPr algn="ctr">
              <a:buNone/>
            </a:pPr>
            <a:endParaRPr lang="ru-RU" sz="36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600" b="1" dirty="0" smtClean="0">
                <a:latin typeface="Arial Narrow" pitchFamily="34" charset="0"/>
                <a:cs typeface="Times New Roman" pitchFamily="18" charset="0"/>
              </a:rPr>
              <a:t>Долина Славы</a:t>
            </a:r>
            <a:endParaRPr lang="ru-RU" sz="3600" b="1" dirty="0" smtClean="0">
              <a:latin typeface="Arial Narrow" pitchFamily="34" charset="0"/>
              <a:cs typeface="Times New Roman" pitchFamily="18" charset="0"/>
            </a:endParaRPr>
          </a:p>
        </p:txBody>
      </p:sp>
      <p:pic>
        <p:nvPicPr>
          <p:cNvPr id="11266" name="Picture 2" descr="https://img-fotki.yandex.ru/get/120031/30221378.148/0_c0154_a22a88db_X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500306"/>
            <a:ext cx="5031245" cy="3357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57166"/>
            <a:ext cx="8643998" cy="1643074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17.</a:t>
            </a:r>
          </a:p>
          <a:p>
            <a:pPr algn="ctr">
              <a:buNone/>
            </a:pPr>
            <a:r>
              <a:rPr lang="ru-RU" b="1" dirty="0" smtClean="0">
                <a:latin typeface="Arial Narrow" pitchFamily="34" charset="0"/>
                <a:cs typeface="Times New Roman" pitchFamily="18" charset="0"/>
              </a:rPr>
              <a:t>В каком году образовалась Мурманская область?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214942" y="3000372"/>
            <a:ext cx="35718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</a:t>
            </a:r>
            <a:r>
              <a:rPr lang="ru-RU" sz="32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:</a:t>
            </a:r>
          </a:p>
          <a:p>
            <a:pPr algn="ctr">
              <a:buNone/>
            </a:pPr>
            <a:endParaRPr lang="ru-RU" sz="32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dirty="0" smtClean="0">
                <a:latin typeface="Arial Narrow" pitchFamily="34" charset="0"/>
                <a:cs typeface="Times New Roman" pitchFamily="18" charset="0"/>
              </a:rPr>
              <a:t>1938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000240"/>
            <a:ext cx="4843150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57166"/>
            <a:ext cx="8643998" cy="2000264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18.</a:t>
            </a:r>
          </a:p>
          <a:p>
            <a:pPr marL="0" indent="0" algn="ctr">
              <a:buNone/>
            </a:pPr>
            <a:r>
              <a:rPr lang="ru-RU" b="1" dirty="0" smtClean="0">
                <a:latin typeface="Arial Narrow" pitchFamily="34" charset="0"/>
                <a:cs typeface="Times New Roman" pitchFamily="18" charset="0"/>
              </a:rPr>
              <a:t>Какие из перечисленных рек протекают в Мурманской области?</a:t>
            </a: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00364" y="2285992"/>
            <a:ext cx="34980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ответ:</a:t>
            </a:r>
          </a:p>
        </p:txBody>
      </p:sp>
      <p:pic>
        <p:nvPicPr>
          <p:cNvPr id="9217" name="Picture 1" descr="D:\Мероприятия\2018\Ночь музеев\Краеведческий диктант\D614B91D0F7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000372"/>
            <a:ext cx="2819393" cy="2114545"/>
          </a:xfrm>
          <a:prstGeom prst="rect">
            <a:avLst/>
          </a:prstGeom>
          <a:noFill/>
        </p:spPr>
      </p:pic>
      <p:pic>
        <p:nvPicPr>
          <p:cNvPr id="9219" name="Picture 3" descr="Река Кол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3000372"/>
            <a:ext cx="2714644" cy="2035984"/>
          </a:xfrm>
          <a:prstGeom prst="rect">
            <a:avLst/>
          </a:prstGeom>
          <a:noFill/>
        </p:spPr>
      </p:pic>
      <p:pic>
        <p:nvPicPr>
          <p:cNvPr id="9221" name="Picture 5" descr="http://ristikent.com/system/images/W1siZiIsIjIwMTUvMDUvMjAvMnF6dzFqMmdmNl8yMDMuanBnIl0sWyJwIiwidGh1bWIiLCI5MDB4NjAwIl1d/203.jpg?sha=48e1e735d989671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3000372"/>
            <a:ext cx="3071802" cy="204786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14282" y="5357826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Arial Narrow" pitchFamily="34" charset="0"/>
                <a:cs typeface="Times New Roman" pitchFamily="18" charset="0"/>
              </a:rPr>
              <a:t>Поной</a:t>
            </a:r>
            <a:endParaRPr lang="ru-RU" sz="3200" b="1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71802" y="5357826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Arial Narrow" pitchFamily="34" charset="0"/>
                <a:cs typeface="Times New Roman" pitchFamily="18" charset="0"/>
              </a:rPr>
              <a:t>Кола</a:t>
            </a:r>
            <a:endParaRPr lang="ru-RU" sz="3200" b="1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00760" y="5286388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>
                <a:latin typeface="Arial Narrow" pitchFamily="34" charset="0"/>
                <a:cs typeface="Times New Roman" pitchFamily="18" charset="0"/>
              </a:rPr>
              <a:t>Тулома</a:t>
            </a:r>
            <a:endParaRPr lang="ru-RU" sz="3200" b="1" dirty="0" smtClean="0">
              <a:latin typeface="Arial Narrow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42852"/>
            <a:ext cx="8572560" cy="34290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19.</a:t>
            </a:r>
          </a:p>
          <a:p>
            <a:pPr marL="0" indent="0" algn="ctr">
              <a:buNone/>
            </a:pPr>
            <a:r>
              <a:rPr lang="ru-RU" sz="3000" b="1" dirty="0" smtClean="0">
                <a:latin typeface="Arial Narrow" pitchFamily="34" charset="0"/>
                <a:cs typeface="Times New Roman" pitchFamily="18" charset="0"/>
              </a:rPr>
              <a:t>Самый первый памятник в Полярном был открыт 07 ноября 1943 года. Он расположен на территории Краснознаменной ордена Ушакова 1 степени бригады подводных лодок. Автором бюста стал А. Кольцов. Кому из командиров подводных лодок посвящен этот памятник?  </a:t>
            </a:r>
          </a:p>
          <a:p>
            <a:pPr algn="ctr">
              <a:buNone/>
            </a:pPr>
            <a:endParaRPr lang="ru-RU" b="1" i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86380" y="4071942"/>
            <a:ext cx="37147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ответ:</a:t>
            </a:r>
          </a:p>
          <a:p>
            <a:pPr algn="ctr">
              <a:buNone/>
            </a:pPr>
            <a:endParaRPr lang="ru-RU" sz="3200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dirty="0" smtClean="0">
                <a:latin typeface="Arial Narrow" pitchFamily="34" charset="0"/>
                <a:cs typeface="Times New Roman" pitchFamily="18" charset="0"/>
              </a:rPr>
              <a:t>Фёдор </a:t>
            </a:r>
            <a:r>
              <a:rPr lang="ru-RU" sz="3200" b="1" dirty="0" err="1" smtClean="0">
                <a:latin typeface="Arial Narrow" pitchFamily="34" charset="0"/>
                <a:cs typeface="Times New Roman" pitchFamily="18" charset="0"/>
              </a:rPr>
              <a:t>Видяев</a:t>
            </a:r>
            <a:endParaRPr lang="ru-RU" sz="3200" b="1" dirty="0">
              <a:latin typeface="Arial Narrow" pitchFamily="34" charset="0"/>
              <a:cs typeface="Times New Roman" pitchFamily="18" charset="0"/>
            </a:endParaRP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14478" y="3500438"/>
            <a:ext cx="6715172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57166"/>
            <a:ext cx="8643998" cy="6286544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Вопрос 20.</a:t>
            </a:r>
          </a:p>
          <a:p>
            <a:pPr algn="ctr">
              <a:buNone/>
            </a:pPr>
            <a:r>
              <a:rPr lang="ru-RU" b="1" dirty="0" smtClean="0">
                <a:latin typeface="Arial Narrow" pitchFamily="34" charset="0"/>
                <a:cs typeface="Times New Roman" pitchFamily="18" charset="0"/>
              </a:rPr>
              <a:t>Каких улиц НЕТ в Полярном?</a:t>
            </a: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Правильный ответ</a:t>
            </a:r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:</a:t>
            </a: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 b="1" dirty="0" smtClean="0">
                <a:latin typeface="Arial Narrow" pitchFamily="34" charset="0"/>
                <a:cs typeface="Times New Roman" pitchFamily="18" charset="0"/>
              </a:rPr>
              <a:t>Портовая</a:t>
            </a:r>
          </a:p>
          <a:p>
            <a:pPr algn="ctr">
              <a:buFontTx/>
              <a:buChar char="-"/>
            </a:pPr>
            <a:r>
              <a:rPr lang="ru-RU" b="1" dirty="0" smtClean="0">
                <a:latin typeface="Arial Narrow" pitchFamily="34" charset="0"/>
                <a:cs typeface="Times New Roman" pitchFamily="18" charset="0"/>
              </a:rPr>
              <a:t>Строительная</a:t>
            </a:r>
          </a:p>
          <a:p>
            <a:pPr algn="ctr">
              <a:buFontTx/>
              <a:buChar char="-"/>
            </a:pPr>
            <a:r>
              <a:rPr lang="ru-RU" b="1" dirty="0" smtClean="0">
                <a:latin typeface="Arial Narrow" pitchFamily="34" charset="0"/>
                <a:cs typeface="Times New Roman" pitchFamily="18" charset="0"/>
              </a:rPr>
              <a:t>Морская</a:t>
            </a:r>
            <a:endParaRPr lang="ru-RU" b="1" dirty="0" smtClean="0">
              <a:latin typeface="Arial Narrow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857496"/>
            <a:ext cx="8229600" cy="78581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4800" b="1" dirty="0" smtClean="0">
                <a:solidFill>
                  <a:srgbClr val="FF0000"/>
                </a:solidFill>
              </a:rPr>
              <a:t>Благодарим за участие!</a:t>
            </a:r>
            <a:endParaRPr lang="ru-RU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704</TotalTime>
  <Words>807</Words>
  <Application>Microsoft Office PowerPoint</Application>
  <PresentationFormat>Экран (4:3)</PresentationFormat>
  <Paragraphs>123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Муниципальное бюджетное учреждение культуры администрации  ЗАТО Александровск Мурманской области  «Городской историко-краеведческий музей г. Полярный»</vt:lpstr>
      <vt:lpstr>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Муниципальною бюджетное учреждение культуры администрации  ЗАТО Александровск Мурманской области  «Городской историко-краеведческий музей г. Полярный»</dc:title>
  <dc:creator>Методист</dc:creator>
  <cp:lastModifiedBy>Методист</cp:lastModifiedBy>
  <cp:revision>57</cp:revision>
  <dcterms:created xsi:type="dcterms:W3CDTF">2017-05-17T10:15:27Z</dcterms:created>
  <dcterms:modified xsi:type="dcterms:W3CDTF">2018-05-17T12:35:06Z</dcterms:modified>
</cp:coreProperties>
</file>