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2" r:id="rId5"/>
    <p:sldId id="268" r:id="rId6"/>
    <p:sldId id="263" r:id="rId7"/>
    <p:sldId id="261" r:id="rId8"/>
    <p:sldId id="266" r:id="rId9"/>
    <p:sldId id="269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1506" y="-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517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235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576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806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228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642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07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084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715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531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616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4815F-17AB-40F4-8BE8-76EE608328AA}" type="datetimeFigureOut">
              <a:rPr lang="ru-RU" smtClean="0"/>
              <a:t>сб 28.05.22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22D9C-ADA3-43BC-BBE1-AE43E5CA7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184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056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993407"/>
            <a:ext cx="12420600" cy="2791327"/>
          </a:xfrm>
        </p:spPr>
        <p:txBody>
          <a:bodyPr anchor="ctr">
            <a:norm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«НАСТАВНИЧЕСТВО ЧЕРЕЗ ИГРУ»</a:t>
            </a:r>
            <a:br>
              <a:rPr lang="ru-RU" sz="4400" b="1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ru-RU" sz="4400" b="1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(от педагогической игры к компетентному учителю)</a:t>
            </a:r>
            <a:br>
              <a:rPr lang="ru-RU" sz="4400" b="1" dirty="0" smtClean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endParaRPr lang="ru-RU" sz="4400" b="1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41684" y="3766871"/>
            <a:ext cx="8350316" cy="266400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 err="1" smtClean="0">
                <a:solidFill>
                  <a:schemeClr val="accent1">
                    <a:lumMod val="75000"/>
                  </a:schemeClr>
                </a:solidFill>
              </a:rPr>
              <a:t>Шубелева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 Марина Евгеньевна</a:t>
            </a:r>
          </a:p>
          <a:p>
            <a:pPr algn="l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у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читель русского языка и литературы  ГБОУ школы № 449 Пушкинского района, Почетный работник общего образования РФ,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победитель конкурса  ПНПО-2008,2011гг.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97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775"/>
            <a:ext cx="12162483" cy="6788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" t="67487" r="69936"/>
          <a:stretch/>
        </p:blipFill>
        <p:spPr bwMode="auto">
          <a:xfrm>
            <a:off x="9441823" y="3172788"/>
            <a:ext cx="2602829" cy="18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d:\Users\User\Desktop\МОДЕЛЬ КОМПЕТЕНЦИЙ НАСТАВНИКА_63775272866129072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900" t="15396"/>
          <a:stretch/>
        </p:blipFill>
        <p:spPr bwMode="auto">
          <a:xfrm>
            <a:off x="350870" y="688788"/>
            <a:ext cx="9334562" cy="51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00" t="3464" r="15511" b="66376"/>
          <a:stretch/>
        </p:blipFill>
        <p:spPr bwMode="auto">
          <a:xfrm>
            <a:off x="375386" y="2470788"/>
            <a:ext cx="2052000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2" t="4960" r="73154" b="65282"/>
          <a:stretch/>
        </p:blipFill>
        <p:spPr bwMode="auto">
          <a:xfrm>
            <a:off x="1183201" y="4674925"/>
            <a:ext cx="1926487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17" t="4156" r="43255" b="69303"/>
          <a:stretch/>
        </p:blipFill>
        <p:spPr bwMode="auto">
          <a:xfrm>
            <a:off x="7060916" y="5190226"/>
            <a:ext cx="2380907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66" t="68456" r="41908" b="9020"/>
          <a:stretch/>
        </p:blipFill>
        <p:spPr bwMode="auto">
          <a:xfrm>
            <a:off x="759044" y="346013"/>
            <a:ext cx="2429552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61" t="60635" r="15158" b="15180"/>
          <a:stretch/>
        </p:blipFill>
        <p:spPr bwMode="auto">
          <a:xfrm>
            <a:off x="9162009" y="346013"/>
            <a:ext cx="2648189" cy="16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14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"/>
            <a:ext cx="12194381" cy="6857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84" t="-1175" r="15183" b="1"/>
          <a:stretch/>
        </p:blipFill>
        <p:spPr bwMode="auto">
          <a:xfrm>
            <a:off x="2830155" y="4285381"/>
            <a:ext cx="1540586" cy="22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5" t="5344" r="7878" b="3896"/>
          <a:stretch/>
        </p:blipFill>
        <p:spPr bwMode="auto">
          <a:xfrm>
            <a:off x="10358007" y="4024185"/>
            <a:ext cx="1554854" cy="22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446" y="4501381"/>
            <a:ext cx="2279565" cy="18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https://bandaumnikov.ru/images/product/10070/preview-BT_publichnie_vistuplenia-01-box.png?v=163284032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402" y="4501381"/>
            <a:ext cx="2164715" cy="18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515140" y="291577"/>
            <a:ext cx="6057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    КАК СОЗДАТЬ ПРОЕКТ ???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66" y="291577"/>
            <a:ext cx="2212352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43" y="2702011"/>
            <a:ext cx="2094997" cy="22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205" y="1371577"/>
            <a:ext cx="189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155" y="1339754"/>
            <a:ext cx="3408000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861" y="524865"/>
            <a:ext cx="3456000" cy="25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" t="20372" r="12564" b="15389"/>
          <a:stretch/>
        </p:blipFill>
        <p:spPr bwMode="auto">
          <a:xfrm>
            <a:off x="703673" y="5140185"/>
            <a:ext cx="1569062" cy="15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46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1"/>
            <a:ext cx="12162483" cy="678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d:\Users\User\Desktop\ИГРЫ\img20211201_2159076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75" r="62594" b="50511"/>
          <a:stretch/>
        </p:blipFill>
        <p:spPr bwMode="auto">
          <a:xfrm>
            <a:off x="0" y="4230424"/>
            <a:ext cx="2789013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Users\User\Desktop\ИГРЫ\img20211201_2159076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67" t="77083" r="35766"/>
          <a:stretch/>
        </p:blipFill>
        <p:spPr bwMode="auto">
          <a:xfrm>
            <a:off x="3010046" y="4230424"/>
            <a:ext cx="2782791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d:\Users\User\Desktop\ИГРЫ\img20211201_2204214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03" b="53750"/>
          <a:stretch/>
        </p:blipFill>
        <p:spPr bwMode="auto">
          <a:xfrm>
            <a:off x="269849" y="275085"/>
            <a:ext cx="4571098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:\Users\User\Desktop\ИГРЫ\img20211201_2205191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31" b="51370"/>
          <a:stretch/>
        </p:blipFill>
        <p:spPr bwMode="auto">
          <a:xfrm rot="16200000">
            <a:off x="5368625" y="1450629"/>
            <a:ext cx="3628966" cy="34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Users\User\Desktop\ИГРЫ\img20211201_2206500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07" t="75812"/>
          <a:stretch/>
        </p:blipFill>
        <p:spPr bwMode="auto">
          <a:xfrm rot="16200000">
            <a:off x="7276917" y="3913112"/>
            <a:ext cx="2969166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Users\User\Desktop\ИГРЫ\img20211201_2206500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37" t="26110" b="48225"/>
          <a:stretch/>
        </p:blipFill>
        <p:spPr bwMode="auto">
          <a:xfrm rot="16200000">
            <a:off x="9334842" y="590441"/>
            <a:ext cx="2790712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975" y="134102"/>
            <a:ext cx="5353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НЕОБЫЧНЫЕ УРОКИ С МАРИЕЙ ИВАНОВНОЙ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191" y="4200949"/>
            <a:ext cx="1573213" cy="1584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292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8" y="-137458"/>
            <a:ext cx="12191999" cy="697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d:\Users\User\Desktop\ИГРЫ\img20211201_2204214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83" r="16499" b="788"/>
          <a:stretch/>
        </p:blipFill>
        <p:spPr bwMode="auto">
          <a:xfrm>
            <a:off x="737336" y="1897430"/>
            <a:ext cx="4809007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2450" y="-19854"/>
            <a:ext cx="91690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НЕОБЫЧНЫЕ УРОКИ С МАРИЕЙ ИВАНОВНОЙ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792" y="694876"/>
            <a:ext cx="2106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198" y="160338"/>
            <a:ext cx="2106000" cy="280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11" descr="blob:https://web.whatsapp.com/c7929cf4-511b-4c45-a9ae-bee92a205d5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198" y="3697430"/>
            <a:ext cx="2133000" cy="28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96" y="3895525"/>
            <a:ext cx="2133000" cy="284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614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7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d:\Users\User\Desktop\ИГРЫ\img20211201_220835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13" t="1025" b="54285"/>
          <a:stretch/>
        </p:blipFill>
        <p:spPr bwMode="auto">
          <a:xfrm rot="16200000">
            <a:off x="1143122" y="3477766"/>
            <a:ext cx="1988449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Users\User\Desktop\ИГРЫ\img20211201_2208358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06" t="54448"/>
          <a:stretch/>
        </p:blipFill>
        <p:spPr bwMode="auto">
          <a:xfrm rot="16200000">
            <a:off x="4900901" y="3943659"/>
            <a:ext cx="2007163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Users\User\Desktop\ИГРЫ\img20211201_221243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39" t="2584" b="71574"/>
          <a:stretch/>
        </p:blipFill>
        <p:spPr bwMode="auto">
          <a:xfrm rot="16200000">
            <a:off x="288936" y="677585"/>
            <a:ext cx="2256823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:\Users\User\Desktop\ИГРЫ\img20211201_221243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06" t="37650" b="35572"/>
          <a:stretch/>
        </p:blipFill>
        <p:spPr bwMode="auto">
          <a:xfrm rot="16200000">
            <a:off x="2553054" y="2061286"/>
            <a:ext cx="2048588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:\Users\User\Desktop\ИГРЫ\img20211201_221243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5" r="62594" b="71217"/>
          <a:stretch/>
        </p:blipFill>
        <p:spPr bwMode="auto">
          <a:xfrm rot="16200000">
            <a:off x="4360031" y="868839"/>
            <a:ext cx="2221223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d:\Users\User\Desktop\ИГРЫ\img20211201_221243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84" r="62594"/>
          <a:stretch/>
        </p:blipFill>
        <p:spPr bwMode="auto">
          <a:xfrm rot="16200000">
            <a:off x="5926453" y="2500205"/>
            <a:ext cx="2116058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d:\Users\User\Desktop\ИГРЫ\img20211201_2215181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06" t="15951" b="57493"/>
          <a:stretch/>
        </p:blipFill>
        <p:spPr bwMode="auto">
          <a:xfrm rot="16200000">
            <a:off x="7919115" y="773112"/>
            <a:ext cx="206577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d:\Users\User\Desktop\ИГРЫ\img20211201_2215181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87" r="60328"/>
          <a:stretch/>
        </p:blipFill>
        <p:spPr bwMode="auto">
          <a:xfrm rot="16200000">
            <a:off x="9972963" y="1356739"/>
            <a:ext cx="228693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d:\Users\User\Desktop\ИГРЫ\img20211201_2209412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" t="54805" r="32708"/>
          <a:stretch/>
        </p:blipFill>
        <p:spPr bwMode="auto">
          <a:xfrm>
            <a:off x="8537297" y="3319991"/>
            <a:ext cx="2998262" cy="29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40328" y="107382"/>
            <a:ext cx="70779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МЕТОДИЧЕСКИЙ КОНСТРУКТОР УРОКА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36965" y="5810326"/>
            <a:ext cx="17443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ЛУТКИН С.С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87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8" y="-137458"/>
            <a:ext cx="12191999" cy="697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d:\Users\User\Desktop\img20211212_195310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15" t="24772" r="21059"/>
          <a:stretch/>
        </p:blipFill>
        <p:spPr bwMode="auto">
          <a:xfrm>
            <a:off x="0" y="723899"/>
            <a:ext cx="4378290" cy="5524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Users\User\Desktop\img20211212_1946332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57" r="32224"/>
          <a:stretch/>
        </p:blipFill>
        <p:spPr bwMode="auto">
          <a:xfrm>
            <a:off x="6092791" y="923735"/>
            <a:ext cx="3590924" cy="512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Users\User\Desktop\img20211212_1948106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 r="56549" b="36284"/>
          <a:stretch/>
        </p:blipFill>
        <p:spPr bwMode="auto">
          <a:xfrm>
            <a:off x="6092791" y="732600"/>
            <a:ext cx="1964202" cy="356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d:\Users\User\Desktop\img20211212_1948106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99" t="66836" r="59421"/>
          <a:stretch/>
        </p:blipFill>
        <p:spPr bwMode="auto">
          <a:xfrm>
            <a:off x="8155441" y="2006527"/>
            <a:ext cx="2187690" cy="2413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d:\Users\User\Desktop\img20211212_1948106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19" t="62659" r="-54074" b="19397"/>
          <a:stretch/>
        </p:blipFill>
        <p:spPr bwMode="auto">
          <a:xfrm>
            <a:off x="8155441" y="4558199"/>
            <a:ext cx="4852434" cy="12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d:\Users\User\Desktop\img20211212_1949338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20" r="-2645" b="83374"/>
          <a:stretch/>
        </p:blipFill>
        <p:spPr bwMode="auto">
          <a:xfrm>
            <a:off x="3820265" y="723899"/>
            <a:ext cx="2190460" cy="11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d:\Users\User\Desktop\img20211212_1949338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28" t="83856"/>
          <a:stretch/>
        </p:blipFill>
        <p:spPr bwMode="auto">
          <a:xfrm>
            <a:off x="3552035" y="2096791"/>
            <a:ext cx="2003021" cy="11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d:\Users\User\Desktop\img20211212_19493384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87" r="54420" b="62026"/>
          <a:stretch/>
        </p:blipFill>
        <p:spPr bwMode="auto">
          <a:xfrm>
            <a:off x="4074898" y="3486261"/>
            <a:ext cx="2017894" cy="11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d:\Users\User\Desktop\img20211212_19493384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42" t="43123" b="39389"/>
          <a:stretch/>
        </p:blipFill>
        <p:spPr bwMode="auto">
          <a:xfrm>
            <a:off x="3820265" y="4922436"/>
            <a:ext cx="2017894" cy="132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d:\Users\User\Desktop\ИГРЫ\img20211212_13361580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788" r="66377"/>
          <a:stretch/>
        </p:blipFill>
        <p:spPr bwMode="auto">
          <a:xfrm>
            <a:off x="10022034" y="-1"/>
            <a:ext cx="1788164" cy="21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d:\Users\User\Desktop\ИГРЫ\img20211212_13361580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2" t="70785"/>
          <a:stretch/>
        </p:blipFill>
        <p:spPr bwMode="auto">
          <a:xfrm>
            <a:off x="10387588" y="3658199"/>
            <a:ext cx="1422610" cy="21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66284" y="-1"/>
            <a:ext cx="7143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ГАДАЕМ НА КОФЕЙНОЙ ГУЩЕ…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6" name="Picture 2" descr="https://static.piter.tv/images/news_photos/ilqdtPULKqsp8L5ieO21K6TFdYDtaPgi.jpg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27" t="29665" r="23808" b="35168"/>
          <a:stretch/>
        </p:blipFill>
        <p:spPr bwMode="auto">
          <a:xfrm>
            <a:off x="6074728" y="5568936"/>
            <a:ext cx="2080713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75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5386" y="392981"/>
            <a:ext cx="9269128" cy="1504216"/>
          </a:xfrm>
        </p:spPr>
        <p:txBody>
          <a:bodyPr>
            <a:normAutofit/>
          </a:bodyPr>
          <a:lstStyle/>
          <a:p>
            <a:endParaRPr lang="ru-RU" sz="36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5386" y="2300438"/>
            <a:ext cx="11434812" cy="415811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08" y="17270"/>
            <a:ext cx="12191999" cy="6977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s://do3.pskgu.ru/pluginfile.php/580919/course/overviewfiles/district_exec_meeting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292" y="1182349"/>
            <a:ext cx="4752000" cy="475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структуратор\img20210820_2051498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57" t="23741" r="5406" b="51269"/>
          <a:stretch/>
        </p:blipFill>
        <p:spPr bwMode="auto">
          <a:xfrm rot="16200000">
            <a:off x="2176263" y="-105186"/>
            <a:ext cx="1276371" cy="255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структуратор\img20210820_2051498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66" t="26528" r="39507" b="54168"/>
          <a:stretch/>
        </p:blipFill>
        <p:spPr bwMode="auto">
          <a:xfrm rot="16200000">
            <a:off x="1450107" y="1742781"/>
            <a:ext cx="1046940" cy="2007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структуратор\img20210820_2051498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89" t="51973" r="40600" b="25533"/>
          <a:stretch/>
        </p:blipFill>
        <p:spPr bwMode="auto">
          <a:xfrm rot="16200000">
            <a:off x="9934429" y="-293609"/>
            <a:ext cx="1689218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структуратор\img20210820_2053417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26" t="53720" r="6071" b="30577"/>
          <a:stretch/>
        </p:blipFill>
        <p:spPr bwMode="auto">
          <a:xfrm rot="16200000">
            <a:off x="3529814" y="5245635"/>
            <a:ext cx="1125271" cy="183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структуратор\img20210820_2053417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22" t="23601" r="5678" b="54811"/>
          <a:stretch/>
        </p:blipFill>
        <p:spPr bwMode="auto">
          <a:xfrm rot="16200000">
            <a:off x="9041283" y="1878647"/>
            <a:ext cx="1618442" cy="2307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структуратор\img20210820_2053417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42" t="51295" r="39680" b="26427"/>
          <a:stretch/>
        </p:blipFill>
        <p:spPr bwMode="auto">
          <a:xfrm rot="16200000">
            <a:off x="929246" y="3552823"/>
            <a:ext cx="1715104" cy="238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:\структуратор\img20210820_2053417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43" t="78873" r="43944"/>
          <a:stretch/>
        </p:blipFill>
        <p:spPr bwMode="auto">
          <a:xfrm rot="16200000">
            <a:off x="6936372" y="4987211"/>
            <a:ext cx="1143002" cy="2258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структуратор\img20210820_2053417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37" t="79742" r="5496"/>
          <a:stretch/>
        </p:blipFill>
        <p:spPr bwMode="auto">
          <a:xfrm rot="16200000">
            <a:off x="9617412" y="4102463"/>
            <a:ext cx="1321023" cy="21653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9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55</Words>
  <Application>Microsoft Office PowerPoint</Application>
  <PresentationFormat>Произвольный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«НАСТАВНИЧЕСТВО ЧЕРЕЗ ИГРУ» (от педагогической игры к компетентному учителю)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39</cp:revision>
  <dcterms:created xsi:type="dcterms:W3CDTF">2020-08-26T12:06:04Z</dcterms:created>
  <dcterms:modified xsi:type="dcterms:W3CDTF">2022-05-28T10:01:30Z</dcterms:modified>
</cp:coreProperties>
</file>