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9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 userDrawn="1"/>
        </p:nvSpPr>
        <p:spPr>
          <a:xfrm>
            <a:off x="1411784" y="188640"/>
            <a:ext cx="7488832" cy="6480720"/>
          </a:xfrm>
          <a:prstGeom prst="roundRect">
            <a:avLst/>
          </a:prstGeom>
          <a:solidFill>
            <a:schemeClr val="lt1">
              <a:alpha val="52000"/>
            </a:schemeClr>
          </a:solidFill>
          <a:ln w="57150">
            <a:solidFill>
              <a:schemeClr val="bg2">
                <a:lumMod val="10000"/>
              </a:schemeClr>
            </a:solidFill>
            <a:prstDash val="lg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5848" y="5105137"/>
            <a:ext cx="1776988" cy="136855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96336" y="4802360"/>
            <a:ext cx="625078" cy="1671332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 userDrawn="1"/>
        </p:nvSpPr>
        <p:spPr>
          <a:xfrm>
            <a:off x="251520" y="260649"/>
            <a:ext cx="1008112" cy="6480720"/>
          </a:xfrm>
          <a:prstGeom prst="roundRect">
            <a:avLst/>
          </a:prstGeom>
          <a:ln w="57150">
            <a:solidFill>
              <a:schemeClr val="bg2">
                <a:lumMod val="10000"/>
              </a:schemeClr>
            </a:solidFill>
            <a:prstDash val="lg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67744" y="2130425"/>
            <a:ext cx="6190456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3728" y="4221088"/>
            <a:ext cx="5040560" cy="13469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61" y="3292331"/>
            <a:ext cx="1102139" cy="22123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077" y="3933056"/>
            <a:ext cx="1102139" cy="22123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62" y="4581128"/>
            <a:ext cx="1102139" cy="22123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436" y="5229200"/>
            <a:ext cx="1102139" cy="22123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5877272"/>
            <a:ext cx="1102139" cy="22123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485" y="2564904"/>
            <a:ext cx="1102139" cy="22123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922" y="1916832"/>
            <a:ext cx="1102139" cy="22123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78" y="1269854"/>
            <a:ext cx="1102139" cy="221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3129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002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573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5229200"/>
            <a:ext cx="1776988" cy="136855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2130"/>
            </a:avLst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1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2821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2378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5715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6997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40806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794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646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4327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22CC29-3107-46C9-97B5-70F74598B9A2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AF1962-A493-4ECC-84BF-9568E32EBB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7842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67744" y="1556793"/>
            <a:ext cx="6264696" cy="244827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Представление информации в виде диаграмм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95736" y="3861048"/>
            <a:ext cx="5904656" cy="1490972"/>
          </a:xfrm>
        </p:spPr>
        <p:txBody>
          <a:bodyPr>
            <a:normAutofit/>
          </a:bodyPr>
          <a:lstStyle/>
          <a:p>
            <a:r>
              <a:rPr lang="ru-RU" dirty="0" smtClean="0"/>
              <a:t>Математика вокруг нас </a:t>
            </a:r>
          </a:p>
          <a:p>
            <a:r>
              <a:rPr lang="ru-RU" dirty="0" smtClean="0"/>
              <a:t>(8.11 – 9.11)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5304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404664"/>
            <a:ext cx="83229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диаграмме представлены некоторые из крупнейших по площади территории стран мира. Во сколько примерно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раз площадь России больше площади США? (Ответ округлите до целых.)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https://math-oge.sdamgia.ru/get_file?id=59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39" y="2060848"/>
            <a:ext cx="6345485" cy="313451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635896" y="5373216"/>
            <a:ext cx="1272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Ответ: 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260648"/>
            <a:ext cx="8779135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Рок-магазин продаёт значки с символикой рок-групп.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продаже имеются значки пяти цветов: чёрные, синие, зелёные,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серые и белые. Данные о проданных значках представлены на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столбчатой диаграмме.</a:t>
            </a:r>
          </a:p>
          <a:p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26626" name="Picture 2" descr="https://math-oge.sdamgia.ru/get_file?id=41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1916832"/>
            <a:ext cx="5032222" cy="267073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51520" y="1916832"/>
            <a:ext cx="3744415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Определите по диаграмме, значков какого цвета было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продано меньше всего.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Сколько примерно процентов от общего числа значков составляют значки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этого цвета?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1) 5</a:t>
            </a:r>
          </a:p>
          <a:p>
            <a:r>
              <a:rPr lang="ru-RU" sz="2400" dirty="0" smtClean="0"/>
              <a:t>2) 10</a:t>
            </a:r>
          </a:p>
          <a:p>
            <a:r>
              <a:rPr lang="ru-RU" sz="2400" dirty="0" smtClean="0"/>
              <a:t>3) 15</a:t>
            </a:r>
          </a:p>
          <a:p>
            <a:r>
              <a:rPr lang="ru-RU" sz="2400" dirty="0" smtClean="0"/>
              <a:t>4) 20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4355976" y="5301208"/>
            <a:ext cx="1195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Ответ:3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7584" y="260648"/>
            <a:ext cx="78488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диаграмме показано количество SMS, присланных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слушателями за каждый час четырёхчасового эфира программы по заявкам на радио. Определите, на сколько больше сообщений было прислано за первые два часа программы по сравнению с последними двумя часами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этой программы.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https://math-oge.sdamgia.ru/docs/DE0E276E497AB3784C3FC4CC20248DC0/questions/G.MA.2014.15.03.01/xs3qstsrc1E29C4318F53A0BF4B3C01CA31B51989_1_1392816304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420888"/>
            <a:ext cx="5342429" cy="340079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059832" y="5877272"/>
            <a:ext cx="14268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Ответ: 10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332656"/>
            <a:ext cx="8690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диаграмме показано количество SMS, присланных слушателями за каждый час четырёхчасового эфира программы по заявкам на радио. Определите, на сколько больше сообщений было прислано за последние два часа программы по сравнению с первыми двумя часами этой программы.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https://math-oge.sdamgia.ru/docs/DE0E276E497AB3784C3FC4CC20248DC0/questions/G.MA.2014.15.03.07/innerimg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132856"/>
            <a:ext cx="5400600" cy="343782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779912" y="5733256"/>
            <a:ext cx="1272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Ответ: 5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5"/>
            <a:ext cx="8686800" cy="2016224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/>
              <a:t>Задание 8 </a:t>
            </a:r>
          </a:p>
          <a:p>
            <a:pPr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    1. На диаграмме представлены семь крупнейших   по площади территории (в </a:t>
            </a:r>
            <a:r>
              <a:rPr lang="ru-RU" sz="3400" dirty="0" err="1" smtClean="0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 км</a:t>
            </a:r>
            <a:r>
              <a:rPr lang="ru-RU" sz="34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) стран мира.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 descr="https://math-oge.sdamgia.ru/get_file?id=6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16832"/>
            <a:ext cx="4082375" cy="3816424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4499992" y="1584993"/>
            <a:ext cx="464400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190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Какое из следующих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утверждений 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неверно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indent="1190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 1) Площадь территории Индии составляет   3,3 млн.км</a:t>
            </a:r>
            <a:r>
              <a:rPr lang="ru-RU" sz="20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190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2) Площадь Китая больше площади Австралии.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190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3) Россия — крупнейшая по площади территории страна мира.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indent="1190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4) площадь Канады больше площади США на   1,5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млн.км</a:t>
            </a:r>
            <a:r>
              <a:rPr lang="ru-RU" sz="20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190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 В ответ запишите номер выбранного утверждения.</a:t>
            </a:r>
          </a:p>
        </p:txBody>
      </p:sp>
      <p:sp>
        <p:nvSpPr>
          <p:cNvPr id="2052" name="AutoShape 4" descr="https://oge.sdamgia.ru/formula/svg/4f/4f033f3948c2edb9d547991c8d6141e2.svg"/>
          <p:cNvSpPr>
            <a:spLocks noChangeAspect="1" noChangeArrowheads="1"/>
          </p:cNvSpPr>
          <p:nvPr/>
        </p:nvSpPr>
        <p:spPr bwMode="auto">
          <a:xfrm>
            <a:off x="2879725" y="-7620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3" name="AutoShape 5" descr="https://oge.sdamgia.ru/formula/svg/1d/1d03796cb6188637362599a282ebd25c.svg"/>
          <p:cNvSpPr>
            <a:spLocks noChangeAspect="1" noChangeArrowheads="1"/>
          </p:cNvSpPr>
          <p:nvPr/>
        </p:nvSpPr>
        <p:spPr bwMode="auto">
          <a:xfrm>
            <a:off x="3038475" y="38100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707904" y="5877272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Ответ:4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578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51520" y="332656"/>
            <a:ext cx="84969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156 учащимся восьмых классов некоторой школы была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предложена контрольная работа по алгебре из 5 заданий.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 результатам составили таблицу, в которой указали число учащихся, выполнивших одно, два три и т.д. заданий: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4" name="Picture 4" descr="https://math-oge.sdamgia.ru/get_file?id=22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44824"/>
            <a:ext cx="7910985" cy="201622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36557" y="3789040"/>
            <a:ext cx="89074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Сколько человек получили оценку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выше «3»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если критерии выставления оценок определялись по таблице?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6" name="Picture 6" descr="https://math-oge.sdamgia.ru/get_file?id=22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581128"/>
            <a:ext cx="7482268" cy="648072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563888" y="5661248"/>
            <a:ext cx="14268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Ответ: 49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4" y="260648"/>
            <a:ext cx="88569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диаграмме показано количество SMS, присланных слушателями за каждый час четырёхчасового эфира программы по заявкам на радио. Определите,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 сколько больше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сообщений было прислано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 последние два часа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программы по сравнению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 первыми двумя часами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этой программы.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s://math-oge.sdamgia.ru/get_file?id=35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5910" y="2204864"/>
            <a:ext cx="4450306" cy="367240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635896" y="5877272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Ответ: 15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332656"/>
            <a:ext cx="83274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рисунке изображена зависимость температуры (в градусах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Цельсия) от высоты (в метрах) над уровнем моря.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s://math-oge.sdamgia.ru/get_file?id=356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12776"/>
            <a:ext cx="5038144" cy="36004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364088" y="1772816"/>
            <a:ext cx="37799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Определите по графику,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 сколько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градусов температура на высоте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200 метров выше, чем на высоте 650 метров.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51920" y="5661248"/>
            <a:ext cx="12729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Ответ: 4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88640"/>
            <a:ext cx="89644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диаграмме представлены семь крупнейших по площади территории (в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км</a:t>
            </a:r>
            <a:r>
              <a:rPr lang="ru-RU" sz="20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 стран мира. Какое из следующих утверждений верно?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1) Казахстан входит в семёрку крупнейших по площади территории стран мира.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2) Площадь территории Бразилии составляет 8,5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км</a:t>
            </a:r>
            <a:r>
              <a:rPr lang="ru-RU" sz="20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3) Площадь Австралии больше площади Китая.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4) Площадь Бразилии больше площади Индии более чем в три раза.</a:t>
            </a:r>
          </a:p>
        </p:txBody>
      </p:sp>
      <p:pic>
        <p:nvPicPr>
          <p:cNvPr id="2050" name="Picture 2" descr="https://math-oge.sdamgia.ru/get_file?id=58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204864"/>
            <a:ext cx="4608512" cy="444093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004048" y="2348880"/>
            <a:ext cx="3960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ответе запишите номер выбранного утверждения.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36096" y="3789040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Ответ: 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332656"/>
            <a:ext cx="849694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диаграмме представлены семь крупнейших по площади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территории (в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км</a:t>
            </a:r>
            <a:r>
              <a:rPr lang="ru-RU" sz="20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 стран мира.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Какое из следующих утверждений неверно?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1) Россия — крупнейшая по площади территории страна мира.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2) Площадь территории Индии составляет 3,3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км</a:t>
            </a:r>
            <a:r>
              <a:rPr lang="ru-RU" sz="20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3) Площадь Китая больше площади Австралии.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4) Площадь Канады больше площади США на 1,5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км</a:t>
            </a:r>
            <a:r>
              <a:rPr lang="ru-RU" sz="20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В ответе запишите номер выбранного утверждения.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https://math-oge.sdamgia.ru/get_file?id=589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852936"/>
            <a:ext cx="3888432" cy="374703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076056" y="4365104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Ответ: 4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332656"/>
            <a:ext cx="1659821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диаграмме представлены семь крупнейших по площади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территории (в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км</a:t>
            </a:r>
            <a:r>
              <a:rPr lang="ru-RU" sz="24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 стран мира. Какое из следующих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утверждений неверно?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1) По площади территории второе место в мире занимает Канада.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2) Площадь территории Австралии составляет 7,7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км</a:t>
            </a:r>
            <a:r>
              <a:rPr lang="ru-RU" sz="24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3) Площадь Китая больше площади Канады.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4) Площадь США больше площади Бразилии на 1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км</a:t>
            </a:r>
            <a:r>
              <a:rPr lang="ru-RU" sz="24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https://math-oge.sdamgia.ru/get_file?id=589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924944"/>
            <a:ext cx="3888432" cy="374703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220072" y="4509120"/>
            <a:ext cx="12729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Ответ: 3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332656"/>
            <a:ext cx="856895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диаграмме представлены некоторые из крупнейших по численности населения стран мира. Численность населения какого государства примерно в 6 раз меньше численности населения Индии? В ответе напишите численность населения этой страны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чел.</a:t>
            </a:r>
          </a:p>
          <a:p>
            <a:endParaRPr lang="ru-RU" dirty="0"/>
          </a:p>
        </p:txBody>
      </p:sp>
      <p:pic>
        <p:nvPicPr>
          <p:cNvPr id="20482" name="Picture 2" descr="https://math-oge.sdamgia.ru/get_file?id=462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276872"/>
            <a:ext cx="5976664" cy="339049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059832" y="5877272"/>
            <a:ext cx="15806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Ответ: 170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521</Words>
  <Application>Microsoft Office PowerPoint</Application>
  <PresentationFormat>Экран (4:3)</PresentationFormat>
  <Paragraphs>75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Представление информации в виде диаграмм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«Математика 1»</dc:title>
  <dc:creator>Ольга</dc:creator>
  <cp:lastModifiedBy>андрей</cp:lastModifiedBy>
  <cp:revision>25</cp:revision>
  <dcterms:created xsi:type="dcterms:W3CDTF">2016-03-12T21:35:53Z</dcterms:created>
  <dcterms:modified xsi:type="dcterms:W3CDTF">2021-11-08T13:32:33Z</dcterms:modified>
</cp:coreProperties>
</file>