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71" r:id="rId3"/>
    <p:sldId id="272" r:id="rId4"/>
    <p:sldId id="273" r:id="rId5"/>
    <p:sldId id="274" r:id="rId6"/>
    <p:sldId id="275" r:id="rId7"/>
    <p:sldId id="285" r:id="rId8"/>
    <p:sldId id="276" r:id="rId9"/>
    <p:sldId id="277" r:id="rId10"/>
    <p:sldId id="278" r:id="rId11"/>
    <p:sldId id="286" r:id="rId12"/>
    <p:sldId id="279" r:id="rId13"/>
    <p:sldId id="280" r:id="rId14"/>
    <p:sldId id="28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107" d="100"/>
          <a:sy n="107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43608" y="5150709"/>
            <a:ext cx="2467082" cy="1700808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043608" y="3267057"/>
            <a:ext cx="8118341" cy="64807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 smtClean="0"/>
              <a:t>Чтение диаграмм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24939" y="1196752"/>
            <a:ext cx="5883448" cy="11521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sz="7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85886" y="661093"/>
            <a:ext cx="539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В2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03848" y="476427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Математика вокруг нас (</a:t>
            </a:r>
            <a:r>
              <a:rPr lang="ru-RU" dirty="0" smtClean="0"/>
              <a:t>25.10-26.10</a:t>
            </a:r>
            <a:r>
              <a:rPr lang="ru-RU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7283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114" y="1484784"/>
            <a:ext cx="5877214" cy="460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6613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24. На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диаграмме показано количество посетителей сайта РИА Новости во все дни с 10 по 29 ноября 2009 года. По горизонтали указываются дни месяца, по вертикали — количество посетителей сайта за данный день. Определите по диаграмме, какого числа количество посетителей сайта РИА Новости было наименьшим за указанный период.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7904" y="611378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</a:t>
            </a:r>
            <a:r>
              <a:rPr lang="en-US" dirty="0" smtClean="0"/>
              <a:t>15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669189" y="5771036"/>
            <a:ext cx="29659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25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114" y="1484784"/>
            <a:ext cx="5877214" cy="460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6613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25. На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диаграмме показано количество посетителей сайта РИА Новости во все дни с 10 по 29 ноября 2009 года. По горизонтали указываются дни месяца, по вертикали — количество посетителей сайта за данный день. Определите по диаграмме, сколько раз количество посетителей сайта РИА Новости принимало наибольшее значение.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7904" y="611378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</a:t>
            </a:r>
            <a:r>
              <a:rPr lang="en-US" dirty="0"/>
              <a:t>3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15816" y="5771036"/>
            <a:ext cx="29659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43654" y="5771036"/>
            <a:ext cx="29659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960964" y="5779504"/>
            <a:ext cx="29659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36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48079"/>
            <a:ext cx="5832648" cy="457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6613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26. На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диаграмме показано количество посетителей сайта РИА Новости во все дни с 10 по 29 ноября 2009 года. По горизонтали указываются дни месяца, по вертикали — количество посетителей сайта за данный день. Определите по диаграмме, какого числа количество посетителей сайта РИА Новости впервые приняло наибольшее значение.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7904" y="611378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</a:t>
            </a:r>
            <a:r>
              <a:rPr lang="en-US" dirty="0"/>
              <a:t>1</a:t>
            </a:r>
            <a:r>
              <a:rPr lang="en-US" dirty="0" smtClean="0"/>
              <a:t>2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69209" y="5724194"/>
            <a:ext cx="29659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00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78723"/>
            <a:ext cx="5832648" cy="457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6613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27. На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диаграмме показано количество посетителей сайта РИА Новости во все дни с 10 по 29 ноября 2009 года. По горизонтали указываются дни месяца, по вертикали — количество посетителей сайта за данный день. Определите по диаграмме, во сколько раз наибольшее количество посетителей больше, чем наименьшее количество посетителей за день.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52120" y="6105415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</a:t>
            </a:r>
            <a:r>
              <a:rPr lang="en-US" dirty="0" smtClean="0"/>
              <a:t>2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63688" y="1772816"/>
            <a:ext cx="57606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58008" y="3621311"/>
            <a:ext cx="57606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47764" y="6105415"/>
            <a:ext cx="2052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800000</a:t>
            </a:r>
            <a:r>
              <a:rPr lang="ru-RU" dirty="0" smtClean="0"/>
              <a:t>:</a:t>
            </a:r>
            <a:r>
              <a:rPr lang="en-US" dirty="0" smtClean="0"/>
              <a:t>400000=2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71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723" y="1678385"/>
            <a:ext cx="4949565" cy="4330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82154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31. На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диаграмме показана среднемесячная температура воздуха в Екатеринбурге (Свердловске) за каждый месяц 1973 года. По горизонтали указываются месяцы, по вертикали — температура в градусах Цельсия. Определите по диаграмме разность между наибольшей и наименьшей среднемесячными температурами в 1973 году. Ответ дайте в градусах Цельсия.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27984" y="610806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38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2818407" y="2132856"/>
            <a:ext cx="173694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943708" y="6097798"/>
            <a:ext cx="1332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18-(-20)=38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288950" y="2056577"/>
            <a:ext cx="504056" cy="144016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18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288950" y="5229200"/>
            <a:ext cx="440426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22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5100240" cy="4438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6613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16. На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диаграмме показана среднемесячная температура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воздуха в (Горьком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) за каждый месяц 1994 года. По горизонтали указываются месяцы, по вертикали — температура в градусах Цельсия. Определите по диаграмме наименьшую среднемесячную температуру в 1994 году. Ответ дайте в градусах Цельсия.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7904" y="611378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-14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67744" y="5229200"/>
            <a:ext cx="432048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-14</a:t>
            </a:r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2794036" y="5356282"/>
            <a:ext cx="36320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192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76375"/>
            <a:ext cx="4968552" cy="460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6613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17. На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диаграмме показана среднемесячная температура воздуха в Минске за каждый месяц 2003 года. По горизонтали указываются месяцы, по вертикали — температура в градусах Цельсия. Определите по диаграмме наибольшую среднемесячную температуру в 2003 году. Ответ дайте в градусах Цельсия.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7904" y="611378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20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67744" y="2132856"/>
            <a:ext cx="432048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2699792" y="2259938"/>
            <a:ext cx="21618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107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84784"/>
            <a:ext cx="4752528" cy="4429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6613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18. На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диаграмме показана среднемесячная температура воздуха в Санкт-Петербурге за каждый месяц 1999 года. По горизонтали указываются месяцы, по вертикали — температура в градусах Цельсия. Определите по диаграмме наименьшую среднемесячную температуру во второй половине 1999 года. Ответ дайте в градусах Цельсия.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7904" y="611378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 </a:t>
            </a:r>
            <a:r>
              <a:rPr lang="en-US" dirty="0" smtClean="0"/>
              <a:t>-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4974" y="4437112"/>
            <a:ext cx="432048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-2</a:t>
            </a:r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2924283" y="4542988"/>
            <a:ext cx="36739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4948974" y="1781283"/>
            <a:ext cx="1944216" cy="3854564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9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56792"/>
            <a:ext cx="518457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6613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19. На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диаграмме показана среднемесячная температура воздуха в Екатеринбурге (Свердловске) за каждый месяц 1973 года. По горизонтали указываются месяцы, по вертикали — температура в градусах Цельсия. Определите по диаграмме наибольшую среднемесячную температуру во второй половине 1973 года. Ответ дайте в градусах Цельсия.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7904" y="611378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</a:t>
            </a:r>
            <a:r>
              <a:rPr lang="en-US" dirty="0" smtClean="0"/>
              <a:t>16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95736" y="2060848"/>
            <a:ext cx="432048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2661652" y="2204864"/>
            <a:ext cx="25938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4860032" y="1844824"/>
            <a:ext cx="2232248" cy="3960440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89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899" y="1391054"/>
            <a:ext cx="5068292" cy="4701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6613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20. На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диаграмме показана среднемесячная температура воздуха в Минске за каждый месяц 2003 года. По горизонтали указываются месяцы, по вертикали — температура в градусах Цельсия. Определите по диаграмме, сколько было месяцев, когда среднемесячная температура была отрицательной.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7904" y="611378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</a:t>
            </a:r>
            <a:r>
              <a:rPr lang="en-US" dirty="0" smtClean="0"/>
              <a:t>4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14830" y="4797153"/>
            <a:ext cx="37697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14830" y="4797153"/>
            <a:ext cx="4389418" cy="1008112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4870" y="4784081"/>
            <a:ext cx="37697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30719" y="4784081"/>
            <a:ext cx="37697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18807" y="4784081"/>
            <a:ext cx="37697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81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4" grpId="0" animBg="1"/>
      <p:bldP spid="9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660" y="1570087"/>
            <a:ext cx="5187652" cy="451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6613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21. На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диаграмме показана среднемесячная температура воздуха в Нижнем Новгороде (Горьком) за каждый месяц 1994 года. По горизонтали указываются месяцы, по вертикали — температура в градусах Цельсия. Определите по диаграмме, сколько было месяцев с положительной среднемесячной температурой.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7904" y="611378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</a:t>
            </a:r>
            <a:r>
              <a:rPr lang="en-US" dirty="0"/>
              <a:t>7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79002" y="4043164"/>
            <a:ext cx="37697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17204" y="1844824"/>
            <a:ext cx="4389418" cy="2198340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00902" y="4043164"/>
            <a:ext cx="37697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44282" y="4043164"/>
            <a:ext cx="37697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11913" y="4043164"/>
            <a:ext cx="37697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56887" y="4043164"/>
            <a:ext cx="37697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746561" y="4047232"/>
            <a:ext cx="37697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110835" y="4043164"/>
            <a:ext cx="37697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42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4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50269"/>
            <a:ext cx="5369670" cy="449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6613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22. На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диаграмме показана среднемесячная температура воздуха в Симферополе за каждый месяц 1988 года. По горизонтали указываются месяцы, по вертикали — температура в градусах Цельсия. Определите по диаграмме, сколько было месяцев, когда среднемесячная температура превышала 20 градусов Цельсия.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7904" y="611378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</a:t>
            </a:r>
            <a:r>
              <a:rPr lang="en-US" dirty="0"/>
              <a:t>2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61079" y="5661248"/>
            <a:ext cx="37697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41846" y="1628800"/>
            <a:ext cx="4838466" cy="1008112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49802" y="5661248"/>
            <a:ext cx="37697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69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84783"/>
            <a:ext cx="4987057" cy="464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6613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23. На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диаграмме показана среднемесячная температура воздуха в Санкт-Петербурге за каждый месяц 1999 года. По горизонтали указываются месяцы, по вертикали — температура в градусах Цельсия. Определите по диаграмме, сколько было месяцев, когда среднемесячная температура не превышала 4 градусов Цельсия.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7904" y="611378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ОТВЕТ: </a:t>
            </a:r>
            <a:r>
              <a:rPr lang="en-US" dirty="0" smtClean="0"/>
              <a:t>5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4027856"/>
            <a:ext cx="4184931" cy="1834068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95286" y="4462513"/>
            <a:ext cx="29659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46293" y="4462513"/>
            <a:ext cx="29659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52275" y="4471642"/>
            <a:ext cx="29659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325593" y="4470897"/>
            <a:ext cx="296594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622187" y="4480109"/>
            <a:ext cx="406552" cy="288032"/>
          </a:xfrm>
          <a:prstGeom prst="roundRect">
            <a:avLst/>
          </a:prstGeom>
          <a:solidFill>
            <a:srgbClr val="FF0000">
              <a:alpha val="2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05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916</TotalTime>
  <Words>698</Words>
  <Application>Microsoft Office PowerPoint</Application>
  <PresentationFormat>Экран (4:3)</PresentationFormat>
  <Paragraphs>34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Презентация PowerPoint</vt:lpstr>
      <vt:lpstr>16. На диаграмме показана среднемесячная температура воздуха в (Горьком) за каждый месяц 1994 года. По горизонтали указываются месяцы, по вертикали — температура в градусах Цельсия. Определите по диаграмме наименьшую среднемесячную температуру в 1994 году. Ответ дайте в градусах Цельсия.</vt:lpstr>
      <vt:lpstr>17. На диаграмме показана среднемесячная температура воздуха в Минске за каждый месяц 2003 года. По горизонтали указываются месяцы, по вертикали — температура в градусах Цельсия. Определите по диаграмме наибольшую среднемесячную температуру в 2003 году. Ответ дайте в градусах Цельсия.</vt:lpstr>
      <vt:lpstr>18. На диаграмме показана среднемесячная температура воздуха в Санкт-Петербурге за каждый месяц 1999 года. По горизонтали указываются месяцы, по вертикали — температура в градусах Цельсия. Определите по диаграмме наименьшую среднемесячную температуру во второй половине 1999 года. Ответ дайте в градусах Цельсия.</vt:lpstr>
      <vt:lpstr>19. На диаграмме показана среднемесячная температура воздуха в Екатеринбурге (Свердловске) за каждый месяц 1973 года. По горизонтали указываются месяцы, по вертикали — температура в градусах Цельсия. Определите по диаграмме наибольшую среднемесячную температуру во второй половине 1973 года. Ответ дайте в градусах Цельсия.</vt:lpstr>
      <vt:lpstr>20. На диаграмме показана среднемесячная температура воздуха в Минске за каждый месяц 2003 года. По горизонтали указываются месяцы, по вертикали — температура в градусах Цельсия. Определите по диаграмме, сколько было месяцев, когда среднемесячная температура была отрицательной.</vt:lpstr>
      <vt:lpstr>21. На диаграмме показана среднемесячная температура воздуха в Нижнем Новгороде (Горьком) за каждый месяц 1994 года. По горизонтали указываются месяцы, по вертикали — температура в градусах Цельсия. Определите по диаграмме, сколько было месяцев с положительной среднемесячной температурой.</vt:lpstr>
      <vt:lpstr>22. На диаграмме показана среднемесячная температура воздуха в Симферополе за каждый месяц 1988 года. По горизонтали указываются месяцы, по вертикали — температура в градусах Цельсия. Определите по диаграмме, сколько было месяцев, когда среднемесячная температура превышала 20 градусов Цельсия.</vt:lpstr>
      <vt:lpstr>23. На диаграмме показана среднемесячная температура воздуха в Санкт-Петербурге за каждый месяц 1999 года. По горизонтали указываются месяцы, по вертикали — температура в градусах Цельсия. Определите по диаграмме, сколько было месяцев, когда среднемесячная температура не превышала 4 градусов Цельсия.</vt:lpstr>
      <vt:lpstr>24. На диаграмме показано количество посетителей сайта РИА Новости во все дни с 10 по 29 ноября 2009 года. По горизонтали указываются дни месяца, по вертикали — количество посетителей сайта за данный день. Определите по диаграмме, какого числа количество посетителей сайта РИА Новости было наименьшим за указанный период.</vt:lpstr>
      <vt:lpstr>25. На диаграмме показано количество посетителей сайта РИА Новости во все дни с 10 по 29 ноября 2009 года. По горизонтали указываются дни месяца, по вертикали — количество посетителей сайта за данный день. Определите по диаграмме, сколько раз количество посетителей сайта РИА Новости принимало наибольшее значение.</vt:lpstr>
      <vt:lpstr>26. На диаграмме показано количество посетителей сайта РИА Новости во все дни с 10 по 29 ноября 2009 года. По горизонтали указываются дни месяца, по вертикали — количество посетителей сайта за данный день. Определите по диаграмме, какого числа количество посетителей сайта РИА Новости впервые приняло наибольшее значение.</vt:lpstr>
      <vt:lpstr>27. На диаграмме показано количество посетителей сайта РИА Новости во все дни с 10 по 29 ноября 2009 года. По горизонтали указываются дни месяца, по вертикали — количество посетителей сайта за данный день. Определите по диаграмме, во сколько раз наибольшее количество посетителей больше, чем наименьшее количество посетителей за день.</vt:lpstr>
      <vt:lpstr>31. На диаграмме показана среднемесячная температура воздуха в Екатеринбурге (Свердловске) за каждый месяц 1973 года. По горизонтали указываются месяцы, по вертикали — температура в градусах Цельсия. Определите по диаграмме разность между наибольшей и наименьшей среднемесячными температурами в 1973 году. Ответ дайте в градусах Цельсия.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андрей</cp:lastModifiedBy>
  <cp:revision>34</cp:revision>
  <dcterms:modified xsi:type="dcterms:W3CDTF">2021-10-19T12:31:29Z</dcterms:modified>
</cp:coreProperties>
</file>