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64EB8-F781-4132-A581-11C2FE6CF58B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A3527B-C9E4-49C4-B1FF-92E0B7AA3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929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3527B-C9E4-49C4-B1FF-92E0B7AA31E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AD12617-D43E-4830-A912-7C914ABF637A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6687933-F41E-4B16-A03F-1DDD772EE7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0" y="836712"/>
            <a:ext cx="7277091" cy="3168352"/>
          </a:xfrm>
        </p:spPr>
        <p:txBody>
          <a:bodyPr/>
          <a:lstStyle/>
          <a:p>
            <a:r>
              <a:rPr lang="ru-RU" sz="3600" b="1" dirty="0" smtClean="0">
                <a:effectLst/>
              </a:rPr>
              <a:t>ООО </a:t>
            </a:r>
            <a:r>
              <a:rPr lang="ru-RU" sz="3600" b="1" dirty="0">
                <a:effectLst/>
              </a:rPr>
              <a:t>«Новый взгляд» </a:t>
            </a:r>
            <a:r>
              <a:rPr lang="ru-RU" sz="3600" b="1" dirty="0" smtClean="0">
                <a:effectLst/>
              </a:rPr>
              <a:t>                   (</a:t>
            </a:r>
            <a:r>
              <a:rPr lang="ru-RU" sz="3600" b="1" dirty="0">
                <a:effectLst/>
              </a:rPr>
              <a:t>Внешний вид и обустройство зданий)</a:t>
            </a:r>
            <a:r>
              <a:rPr lang="ru-RU" sz="36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005064"/>
            <a:ext cx="7128792" cy="2376264"/>
          </a:xfrm>
        </p:spPr>
        <p:txBody>
          <a:bodyPr>
            <a:normAutofit fontScale="92500" lnSpcReduction="10000"/>
          </a:bodyPr>
          <a:lstStyle/>
          <a:p>
            <a:pPr algn="r"/>
            <a:endParaRPr lang="ru-RU" sz="2000" dirty="0" smtClean="0"/>
          </a:p>
          <a:p>
            <a:pPr algn="r"/>
            <a:endParaRPr lang="ru-RU" sz="2000" dirty="0"/>
          </a:p>
          <a:p>
            <a:pPr algn="r"/>
            <a:endParaRPr lang="ru-RU" sz="2000" dirty="0" smtClean="0"/>
          </a:p>
          <a:p>
            <a:pPr algn="r"/>
            <a:r>
              <a:rPr lang="ru-RU" sz="2000" dirty="0" smtClean="0"/>
              <a:t>Работу выполнил  </a:t>
            </a:r>
          </a:p>
          <a:p>
            <a:pPr algn="r"/>
            <a:r>
              <a:rPr lang="ru-RU" sz="2000" dirty="0"/>
              <a:t>Трут </a:t>
            </a:r>
            <a:r>
              <a:rPr lang="ru-RU" sz="2000" dirty="0" smtClean="0"/>
              <a:t>Владислав        </a:t>
            </a:r>
          </a:p>
          <a:p>
            <a:r>
              <a:rPr lang="ru-RU" sz="2000" dirty="0" smtClean="0"/>
              <a:t>г</a:t>
            </a:r>
            <a:r>
              <a:rPr lang="ru-RU" sz="2000" dirty="0"/>
              <a:t>. Азов </a:t>
            </a:r>
            <a:endParaRPr lang="ru-RU" sz="2000" dirty="0" smtClean="0"/>
          </a:p>
          <a:p>
            <a:r>
              <a:rPr lang="ru-RU" sz="2000" dirty="0" smtClean="0"/>
              <a:t>2019 </a:t>
            </a:r>
            <a:r>
              <a:rPr lang="ru-RU" sz="2000" dirty="0"/>
              <a:t>год </a:t>
            </a:r>
          </a:p>
        </p:txBody>
      </p:sp>
    </p:spTree>
    <p:extLst>
      <p:ext uri="{BB962C8B-B14F-4D97-AF65-F5344CB8AC3E}">
        <p14:creationId xmlns:p14="http://schemas.microsoft.com/office/powerpoint/2010/main" val="31550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692" y="-122671"/>
            <a:ext cx="6590699" cy="441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886" y="4315162"/>
            <a:ext cx="8869610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dirty="0" smtClean="0"/>
              <a:t>                                   </a:t>
            </a:r>
            <a:r>
              <a:rPr lang="ru-RU" sz="2000" dirty="0" smtClean="0"/>
              <a:t>Наша задача – создать новое из наследия прошлого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      Город Азов имеет богатую историю. В этом году ему исполняется 952 года. В нашем городе сохранилось много зданий имеющих историческую ценность, как например здание городской управы, на фото выше, которому исполнилось более 100 лет. Эти здания создают неповторимый облик, стиль нашему городу. А так же привлекают в город туристов, в том числе иностранных.</a:t>
            </a:r>
          </a:p>
        </p:txBody>
      </p:sp>
    </p:spTree>
    <p:extLst>
      <p:ext uri="{BB962C8B-B14F-4D97-AF65-F5344CB8AC3E}">
        <p14:creationId xmlns:p14="http://schemas.microsoft.com/office/powerpoint/2010/main" val="135523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376"/>
            <a:ext cx="6958960" cy="463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643264"/>
            <a:ext cx="8784976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ru-RU" sz="2000" dirty="0" smtClean="0"/>
              <a:t>     Поэтому необходимо поддерживать старинные здания в «живом» состоянии. Чтобы передать их потомкам. Дать им возможность изучать историю наглядно. </a:t>
            </a:r>
            <a:r>
              <a:rPr lang="ru-RU" sz="2000" dirty="0"/>
              <a:t>В</a:t>
            </a:r>
            <a:r>
              <a:rPr lang="ru-RU" sz="2000" dirty="0" smtClean="0"/>
              <a:t>осстановить исторический облик города, его традиционного национального колорита, что способствует улучшению внешней среды проживания человека.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7543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248072"/>
            <a:ext cx="6931631" cy="46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869160"/>
            <a:ext cx="828092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ru-RU" sz="2000" dirty="0" smtClean="0"/>
              <a:t>     В Азове встречается как  старинная застройка, конца </a:t>
            </a:r>
            <a:r>
              <a:rPr lang="en-US" sz="2000" dirty="0" smtClean="0"/>
              <a:t>XIX</a:t>
            </a:r>
            <a:r>
              <a:rPr lang="ru-RU" sz="2000" dirty="0" smtClean="0"/>
              <a:t> начала </a:t>
            </a:r>
            <a:r>
              <a:rPr lang="en-US" sz="2000" dirty="0" smtClean="0"/>
              <a:t>XX</a:t>
            </a:r>
            <a:r>
              <a:rPr lang="ru-RU" sz="2000" dirty="0" smtClean="0"/>
              <a:t> века, так и постройки периода 50 - 70 </a:t>
            </a:r>
            <a:r>
              <a:rPr lang="ru-RU" sz="2000" dirty="0" err="1" smtClean="0"/>
              <a:t>г.г</a:t>
            </a:r>
            <a:r>
              <a:rPr lang="ru-RU" sz="2000" dirty="0" smtClean="0"/>
              <a:t>. </a:t>
            </a:r>
            <a:r>
              <a:rPr lang="en-US" sz="2000" dirty="0" smtClean="0"/>
              <a:t>XX</a:t>
            </a:r>
            <a:r>
              <a:rPr lang="ru-RU" sz="2000" dirty="0" smtClean="0"/>
              <a:t> века. 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К разным постройкам необходим разный подход. Поэтому мы будем использовать современные технологии, чтобы проводить реставрацию наиболее качественно и достоверно.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889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60648"/>
            <a:ext cx="8428863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427240"/>
            <a:ext cx="8496944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ru-RU" sz="2000" dirty="0" smtClean="0"/>
              <a:t>      Качественный ремонт кровли имеет огромное значение, как с эстетической  точки зрения, так и с практической. Технологически правильно проведённые работы по ремонту или замене кровли влияют на водоотталкивающую и тепло сберегающую функции кровли. 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 Водоотливы установленные профессиональным мастером не позволяют воде проникать под фундамент здания, и тем самым  увеличивают его срок эксплуатации.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7430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767247"/>
            <a:ext cx="3995600" cy="246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8886" y="3349243"/>
            <a:ext cx="82809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  Мероприятия по устранению дефектов и улучшению внешнего вида зданий устанавливаются в каждом конкретном случае. Мелкие дефекты в кладке ( трещины, отслоение) заделываются цементными растворами с добавлением полимеров. 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При деформациях стен, появлении в них трещин необходимо принять меры: по отводу воды от здания, выполнить водонепроницаемые </a:t>
            </a:r>
            <a:r>
              <a:rPr lang="ru-RU" sz="2000" dirty="0" err="1" smtClean="0"/>
              <a:t>отмостки</a:t>
            </a:r>
            <a:r>
              <a:rPr lang="ru-RU" sz="2000" dirty="0" smtClean="0"/>
              <a:t> и затем </a:t>
            </a:r>
            <a:r>
              <a:rPr lang="ru-RU" sz="2000" dirty="0" err="1" smtClean="0"/>
              <a:t>заинъецировать</a:t>
            </a:r>
            <a:r>
              <a:rPr lang="ru-RU" sz="2000" dirty="0" smtClean="0"/>
              <a:t> трещины водоцементной смесью. При необходимости выполнить обжатие стен металлическими тяжами, отштукатурив их затем по металлической сетке.  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Зачастую чтобы улучшить внешний вид зданий достаточно поштукатурить или покрасить их фасад. Иногда требуется облицовка керамической плиткой, декоративными экранами. 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673711"/>
            <a:ext cx="3852428" cy="25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58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70" y="167625"/>
            <a:ext cx="3990398" cy="291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-28986"/>
            <a:ext cx="5619027" cy="374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6487" y="3080615"/>
            <a:ext cx="8352928" cy="37548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000" dirty="0" smtClean="0"/>
              <a:t>Наши преимущества: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Привлекательная цена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Использование оборудования для высотных домов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Современные методы и материалы в отделке и ремонте зданий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Гарантия на выполненные работы, которую может дать только организация, что говорит о качестве производимых работ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Кратчайшие сроки производимых работ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Квалифицированные сотрудники.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Осуществление наружного ремонта в период весна - лето – осень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/>
              <a:t>Отсутствие простоев в зимнее время, так как в этот период организация осуществляет проведение работ по внутренней отделки помещений. 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649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655"/>
            <a:ext cx="5904656" cy="393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293096"/>
            <a:ext cx="8352928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dirty="0" smtClean="0"/>
              <a:t>       Для открытия бизнеса по улучшению внешнего вида и благоустройству зданий необходимы:</a:t>
            </a:r>
          </a:p>
          <a:p>
            <a:r>
              <a:rPr lang="ru-RU" dirty="0" smtClean="0"/>
              <a:t>Собственные средства – 150 тыс. руб.</a:t>
            </a:r>
          </a:p>
          <a:p>
            <a:r>
              <a:rPr lang="ru-RU" dirty="0" smtClean="0"/>
              <a:t>Заёмные средства – 100 тыс. руб. </a:t>
            </a:r>
          </a:p>
          <a:p>
            <a:r>
              <a:rPr lang="ru-RU" dirty="0" smtClean="0"/>
              <a:t>      На имеющиеся средства организация приобретает необходимые для работы инструмент и приспособления.</a:t>
            </a:r>
          </a:p>
          <a:p>
            <a:pPr algn="just"/>
            <a:r>
              <a:rPr lang="ru-RU" dirty="0" smtClean="0"/>
              <a:t>       Планируемая прибыль 100 – 160 тыс. руб.</a:t>
            </a:r>
          </a:p>
          <a:p>
            <a:pPr algn="just"/>
            <a:r>
              <a:rPr lang="ru-RU" dirty="0" smtClean="0"/>
              <a:t>Срок окупаемости – 3 месяца.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5601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206</TotalTime>
  <Words>474</Words>
  <Application>Microsoft Office PowerPoint</Application>
  <PresentationFormat>Экран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Book Antiqua</vt:lpstr>
      <vt:lpstr>Calibri</vt:lpstr>
      <vt:lpstr>Times New Roman</vt:lpstr>
      <vt:lpstr>Wingdings</vt:lpstr>
      <vt:lpstr>Твердый переплет</vt:lpstr>
      <vt:lpstr>ООО «Новый взгляд»                    (Внешний вид и обустройство зданий)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Владелец</cp:lastModifiedBy>
  <cp:revision>22</cp:revision>
  <dcterms:created xsi:type="dcterms:W3CDTF">2019-04-15T18:19:24Z</dcterms:created>
  <dcterms:modified xsi:type="dcterms:W3CDTF">2020-05-06T08:07:03Z</dcterms:modified>
</cp:coreProperties>
</file>