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4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152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39E4-4C91-4190-AEB8-DD25806807C5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F7295-0484-40FD-8A91-810F3DF99A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39E4-4C91-4190-AEB8-DD25806807C5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F7295-0484-40FD-8A91-810F3DF99A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39E4-4C91-4190-AEB8-DD25806807C5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F7295-0484-40FD-8A91-810F3DF99A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39E4-4C91-4190-AEB8-DD25806807C5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F7295-0484-40FD-8A91-810F3DF99A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39E4-4C91-4190-AEB8-DD25806807C5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F7295-0484-40FD-8A91-810F3DF99A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39E4-4C91-4190-AEB8-DD25806807C5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F7295-0484-40FD-8A91-810F3DF99A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39E4-4C91-4190-AEB8-DD25806807C5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F7295-0484-40FD-8A91-810F3DF99A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39E4-4C91-4190-AEB8-DD25806807C5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F7295-0484-40FD-8A91-810F3DF99A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39E4-4C91-4190-AEB8-DD25806807C5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F7295-0484-40FD-8A91-810F3DF99A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39E4-4C91-4190-AEB8-DD25806807C5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F7295-0484-40FD-8A91-810F3DF99A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539E4-4C91-4190-AEB8-DD25806807C5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F7295-0484-40FD-8A91-810F3DF99A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539E4-4C91-4190-AEB8-DD25806807C5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BF7295-0484-40FD-8A91-810F3DF99AB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2979762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  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Бизнес-план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Строительство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 открытие крытого катка для населения города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Азова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dirty="0" smtClean="0"/>
              <a:t>                                                                                                        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09120"/>
            <a:ext cx="7592888" cy="1129680"/>
          </a:xfrm>
        </p:spPr>
        <p:txBody>
          <a:bodyPr>
            <a:normAutofit fontScale="92500" lnSpcReduction="20000"/>
          </a:bodyPr>
          <a:lstStyle/>
          <a:p>
            <a:pPr algn="r"/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разработчик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Полякова Милена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Autofit/>
          </a:bodyPr>
          <a:lstStyle/>
          <a:p>
            <a:pPr algn="just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Альтернативные пути заработка ледового катка, помимо основного дохода от посещения клиентов, размещение рекламы в виде баннеров на бортах, рисунков на самом покрытии, а также печати на билетах. Создание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веб-сайта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где будет размещена информация о сроках открытия, графике работы и ценах. Опять же, введение бонусной системы,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скидочных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карт, карт постоянных клиентов, абонементов на посещение катка привлечет определенную часть клиентов.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     Можно будет напечатать визитки в типографии, разнести их по школам и другим учреждениям.</a:t>
            </a:r>
          </a:p>
        </p:txBody>
      </p:sp>
      <p:pic>
        <p:nvPicPr>
          <p:cNvPr id="5" name="Содержимое 4" descr="iF5BWWMYH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999245"/>
            <a:ext cx="4038600" cy="2693073"/>
          </a:xfrm>
        </p:spPr>
      </p:pic>
      <p:pic>
        <p:nvPicPr>
          <p:cNvPr id="6" name="Содержимое 5" descr="8c20517a217e2c652b8ed2aaebaa374e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3064565"/>
            <a:ext cx="4038600" cy="26338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Большим плюсом в моем бизнесе являются профессиональные инструктора. Они всегда смогут заинтересовать клиента своими навыками, а в руках профессионала многие бы за хотели оказаться.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  Ну и на катке обязательно будет играть музыка и меняться цвет ламп к вечеру, делая атмосферу более праздничной.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5" name="Содержимое 4" descr="iY3DSGPJ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02434" y="2708920"/>
            <a:ext cx="4113582" cy="3417243"/>
          </a:xfrm>
        </p:spPr>
      </p:pic>
      <p:pic>
        <p:nvPicPr>
          <p:cNvPr id="6" name="Содержимое 5" descr="iWONG3PV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4008" y="2396600"/>
            <a:ext cx="4464496" cy="37295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Расчёт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себестоимости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Расходы на реализацию проекта + затраты на оплату труда + отчисления на государственное и социальное страхование + амортизационные отчисления на восстановление оборудования, зданий +  прочие затраты  (реклама, налоги) = 13801895+163000+36000+50000+65000=14115895 рублей.            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/>
              <a:t>                                                                              </a:t>
            </a:r>
            <a:br>
              <a:rPr lang="ru-RU" sz="3200" dirty="0"/>
            </a:b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езымянный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348880"/>
            <a:ext cx="8280920" cy="41044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Анализ рисков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Безымянный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628800"/>
            <a:ext cx="8496944" cy="43924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Ну и в заключении хочу сказать, что конкуренции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моему катку в городе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нет.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Это огромный плюс. Поэтому я являюсь монополистом на рынке. Следовательно, цены на услуги я буду диктовать чуть выше среднего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Приходите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мой каток!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90a446c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2805" y="1986596"/>
            <a:ext cx="6259555" cy="41395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Каток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будет располагаться в центральном парке по адресу: 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Азов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ул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Мира, 4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арендованном земельном участке.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 вы видите на картинке, данное сооружение возведено по технологии быстровозводимых зданий, сверху каркасно-тентовое укрытие, что позволяет сэкономить время и деньги при строительстве.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Katok_02-e147625468746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916832"/>
            <a:ext cx="7200800" cy="41764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pPr algn="l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Каток 42х60 м, с устройством двухуровневого административно-бытового корпуса (раздевалки, медкабинет, касса, комната аренды коньков, туалеты, резервное помещение, офисы, подсобное помещение,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зал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хореографии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sh3-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32857"/>
            <a:ext cx="8229600" cy="38793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Лед на катке будет синтетическим. По характеристикам такой лед близок к искусственному льду. Использование синтетических катков не накладывает никаких ограничений, на них можно кататься на коньках, заниматься фигурным катанием. 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И большим плюсом является отсутствие необходимости в покупке </a:t>
            </a:r>
            <a:r>
              <a:rPr lang="ru-RU" sz="2000" u="sng" dirty="0" err="1" smtClean="0">
                <a:latin typeface="Times New Roman" pitchFamily="18" charset="0"/>
                <a:cs typeface="Times New Roman" pitchFamily="18" charset="0"/>
              </a:rPr>
              <a:t>чиллера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 стоимостью за 20 млн. рублей.</a:t>
            </a:r>
            <a:endParaRPr lang="ru-RU" sz="2000" dirty="0"/>
          </a:p>
        </p:txBody>
      </p:sp>
      <p:pic>
        <p:nvPicPr>
          <p:cNvPr id="7" name="Содержимое 6" descr="20171108142823480299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94198"/>
            <a:ext cx="4040188" cy="3030141"/>
          </a:xfrm>
        </p:spPr>
      </p:pic>
      <p:pic>
        <p:nvPicPr>
          <p:cNvPr id="8" name="Содержимое 7" descr="i7K0YQ0P0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45025" y="2780929"/>
            <a:ext cx="4041775" cy="30200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катке будет использовано следующее оборудование: малогабаритная поломоечная машина марки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Кёрхер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60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W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так как это уже с годами зарекомендованная фирма, приобретаться будет новая в магазине за 179190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рублей.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d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pic>
        <p:nvPicPr>
          <p:cNvPr id="6" name="Содержимое 5" descr="iO94ZR603-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276872"/>
            <a:ext cx="4038600" cy="28083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Расходы, планируемые для организации проекта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езымянный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340769"/>
            <a:ext cx="7488832" cy="47229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штат потребуется принять двух профессиональных инструкторов, двух человек, которые будут заниматься обслуживанием ледовой поверхности, два охранника, два кассира, два сотрудника в пункт проката коньков и инвентаря, двух уборщиц, бухгалтера, два администратора, хореографа, ди-джея 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светооператора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со следующими заработными платами в г.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Азов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езымянный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9" y="2492896"/>
            <a:ext cx="8352928" cy="37444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>
            <a:normAutofit/>
          </a:bodyPr>
          <a:lstStyle/>
          <a:p>
            <a:r>
              <a:rPr lang="ru-RU" sz="2000" b="1" u="sng" dirty="0">
                <a:latin typeface="Times New Roman" pitchFamily="18" charset="0"/>
                <a:cs typeface="Times New Roman" pitchFamily="18" charset="0"/>
              </a:rPr>
              <a:t>Основные группы посетителей катка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Индивидуальные посетители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Корпоративные клиенты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u="sng" dirty="0">
                <a:latin typeface="Times New Roman" pitchFamily="18" charset="0"/>
                <a:cs typeface="Times New Roman" pitchFamily="18" charset="0"/>
              </a:rPr>
              <a:t>Школа фигурного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катания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775_новаялигаспорта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2780928"/>
            <a:ext cx="5688631" cy="334523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u="sng" dirty="0">
                <a:latin typeface="Times New Roman" pitchFamily="18" charset="0"/>
                <a:cs typeface="Times New Roman" pitchFamily="18" charset="0"/>
              </a:rPr>
              <a:t>Виды услуг предлагаемых потребителям: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Безымянный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1" y="1052736"/>
            <a:ext cx="7920880" cy="54726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336</Words>
  <Application>Microsoft Office PowerPoint</Application>
  <PresentationFormat>Экран (4:3)</PresentationFormat>
  <Paragraphs>17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   Бизнес-план      Строительство и открытие крытого катка для населения города Азова                                                                                                                     </vt:lpstr>
      <vt:lpstr>Каток будет располагаться в центральном парке по адресу: г. Азов,                     ул. Мира, 4 на арендованном земельном участке. Как вы видите на картинке, данное сооружение возведено по технологии быстровозводимых зданий, сверху каркасно-тентовое укрытие, что позволяет сэкономить время и деньги при строительстве. </vt:lpstr>
      <vt:lpstr>Каток 42х60 м, с устройством двухуровневого административно-бытового корпуса (раздевалки, медкабинет, касса, комната аренды коньков, туалеты, резервное помещение, офисы, подсобное помещение, зал  хореографии). </vt:lpstr>
      <vt:lpstr>Лед на катке будет синтетическим. По характеристикам такой лед близок к искусственному льду. Использование синтетических катков не накладывает никаких ограничений, на них можно кататься на коньках, заниматься фигурным катанием. И большим плюсом является отсутствие необходимости в покупке чиллера стоимостью за 20 млн. рублей.</vt:lpstr>
      <vt:lpstr>На катке будет использовано следующее оборудование: малогабаритная поломоечная машина марки Кёрхер В 60 W , так как это уже с годами зарекомендованная фирма, приобретаться будет новая в магазине за 179190 рублей.</vt:lpstr>
      <vt:lpstr>Расходы, планируемые для организации проекта</vt:lpstr>
      <vt:lpstr>В штат потребуется принять двух профессиональных инструкторов, двух человек, которые будут заниматься обслуживанием ледовой поверхности, два охранника, два кассира, два сотрудника в пункт проката коньков и инвентаря, двух уборщиц, бухгалтера, два администратора, хореографа, ди-джея и светооператора со следующими заработными платами в г. Азов</vt:lpstr>
      <vt:lpstr>Основные группы посетителей катка:  Индивидуальные посетители  Корпоративные клиенты  Школа фигурного катания </vt:lpstr>
      <vt:lpstr>Виды услуг предлагаемых потребителям: </vt:lpstr>
      <vt:lpstr>Альтернативные пути заработка ледового катка, помимо основного дохода от посещения клиентов, размещение рекламы в виде баннеров на бортах, рисунков на самом покрытии, а также печати на билетах. Создание веб-сайта, где будет размещена информация о сроках открытия, графике работы и ценах. Опять же, введение бонусной системы, скидочных карт, карт постоянных клиентов, абонементов на посещение катка привлечет определенную часть клиентов.       Можно будет напечатать визитки в типографии, разнести их по школам и другим учреждениям.</vt:lpstr>
      <vt:lpstr>       Большим плюсом в моем бизнесе являются профессиональные инструктора. Они всегда смогут заинтересовать клиента своими навыками, а в руках профессионала многие бы за хотели оказаться.       Ну и на катке обязательно будет играть музыка и меняться цвет ламп к вечеру, делая атмосферу более праздничной. </vt:lpstr>
      <vt:lpstr>   Расчёт себестоимости   Расходы на реализацию проекта + затраты на оплату труда + отчисления на государственное и социальное страхование + амортизационные отчисления на восстановление оборудования, зданий +  прочие затраты  (реклама, налоги) = 13801895+163000+36000+50000+65000=14115895 рублей.                                                                                               </vt:lpstr>
      <vt:lpstr>Анализ рисков</vt:lpstr>
      <vt:lpstr>Ну и в заключении хочу сказать, что конкуренции моему катку в городе нет. Это огромный плюс. Поэтому я являюсь монополистом на рынке. Следовательно, цены на услуги я буду диктовать чуть выше среднего.  Приходите на мой каток!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Бизнес-план      «Строительство и открытие крытого катка для населения города Азов ».</dc:title>
  <dc:creator>Lena</dc:creator>
  <cp:lastModifiedBy>Владелец</cp:lastModifiedBy>
  <cp:revision>30</cp:revision>
  <dcterms:created xsi:type="dcterms:W3CDTF">2019-04-16T08:46:34Z</dcterms:created>
  <dcterms:modified xsi:type="dcterms:W3CDTF">2020-05-06T07:58:21Z</dcterms:modified>
</cp:coreProperties>
</file>