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1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D548"/>
    <a:srgbClr val="6C85F0"/>
    <a:srgbClr val="3255EA"/>
    <a:srgbClr val="0D22E5"/>
    <a:srgbClr val="AEBBF0"/>
    <a:srgbClr val="EFF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05B27B-E731-4355-B092-72FBEC8AFB00}" type="doc">
      <dgm:prSet loTypeId="urn:microsoft.com/office/officeart/2005/8/layout/vList2" loCatId="list" qsTypeId="urn:microsoft.com/office/officeart/2005/8/quickstyle/simple1" qsCatId="simple" csTypeId="urn:microsoft.com/office/officeart/2005/8/colors/colorful4" csCatId="colorful"/>
      <dgm:spPr/>
      <dgm:t>
        <a:bodyPr/>
        <a:lstStyle/>
        <a:p>
          <a:endParaRPr lang="ru-RU"/>
        </a:p>
      </dgm:t>
    </dgm:pt>
    <dgm:pt modelId="{22F8B0BF-33BB-4348-9A30-9D73BB396B6D}">
      <dgm:prSet/>
      <dgm:spPr/>
      <dgm:t>
        <a:bodyPr/>
        <a:lstStyle/>
        <a:p>
          <a:pPr rtl="0"/>
          <a:r>
            <a:rPr lang="ru-RU" b="1" dirty="0" smtClean="0"/>
            <a:t>Администратор …</a:t>
          </a:r>
          <a:endParaRPr lang="ru-RU" b="1" dirty="0"/>
        </a:p>
      </dgm:t>
    </dgm:pt>
    <dgm:pt modelId="{C8278A1C-7E1D-451B-8F1F-7A6884AB881E}" type="parTrans" cxnId="{141D046D-AC1B-489C-B5DC-F010DEB85E3E}">
      <dgm:prSet/>
      <dgm:spPr/>
      <dgm:t>
        <a:bodyPr/>
        <a:lstStyle/>
        <a:p>
          <a:endParaRPr lang="ru-RU" b="1"/>
        </a:p>
      </dgm:t>
    </dgm:pt>
    <dgm:pt modelId="{515CCD29-563B-461E-AA86-394411041816}" type="sibTrans" cxnId="{141D046D-AC1B-489C-B5DC-F010DEB85E3E}">
      <dgm:prSet/>
      <dgm:spPr/>
      <dgm:t>
        <a:bodyPr/>
        <a:lstStyle/>
        <a:p>
          <a:endParaRPr lang="ru-RU" b="1"/>
        </a:p>
      </dgm:t>
    </dgm:pt>
    <dgm:pt modelId="{2DC202F3-5526-42FB-AFB4-3226062FDE53}">
      <dgm:prSet/>
      <dgm:spPr/>
      <dgm:t>
        <a:bodyPr/>
        <a:lstStyle/>
        <a:p>
          <a:pPr rtl="0"/>
          <a:r>
            <a:rPr lang="ru-RU" b="1" dirty="0" smtClean="0"/>
            <a:t>Виртуальная …</a:t>
          </a:r>
          <a:endParaRPr lang="ru-RU" b="1" dirty="0"/>
        </a:p>
      </dgm:t>
    </dgm:pt>
    <dgm:pt modelId="{9C97E048-53F0-4CDF-B502-4A0EE49577CF}" type="parTrans" cxnId="{EBBED70E-120F-4F42-9711-4B291209D82E}">
      <dgm:prSet/>
      <dgm:spPr/>
      <dgm:t>
        <a:bodyPr/>
        <a:lstStyle/>
        <a:p>
          <a:endParaRPr lang="ru-RU" b="1"/>
        </a:p>
      </dgm:t>
    </dgm:pt>
    <dgm:pt modelId="{C77684E4-AACB-4898-904A-528B32D105D7}" type="sibTrans" cxnId="{EBBED70E-120F-4F42-9711-4B291209D82E}">
      <dgm:prSet/>
      <dgm:spPr/>
      <dgm:t>
        <a:bodyPr/>
        <a:lstStyle/>
        <a:p>
          <a:endParaRPr lang="ru-RU" b="1"/>
        </a:p>
      </dgm:t>
    </dgm:pt>
    <dgm:pt modelId="{342323DB-2082-4D32-8D3A-6C497FC9E5B6}">
      <dgm:prSet/>
      <dgm:spPr/>
      <dgm:t>
        <a:bodyPr/>
        <a:lstStyle/>
        <a:p>
          <a:pPr rtl="0"/>
          <a:r>
            <a:rPr lang="ru-RU" b="1" dirty="0" smtClean="0"/>
            <a:t>Графический …</a:t>
          </a:r>
          <a:endParaRPr lang="ru-RU" b="1" dirty="0"/>
        </a:p>
      </dgm:t>
    </dgm:pt>
    <dgm:pt modelId="{CA2FA826-5EA7-4D6D-BF45-38EFA94821BC}" type="parTrans" cxnId="{B14326E0-697C-48C3-9B7B-1D559C17C3A3}">
      <dgm:prSet/>
      <dgm:spPr/>
      <dgm:t>
        <a:bodyPr/>
        <a:lstStyle/>
        <a:p>
          <a:endParaRPr lang="ru-RU" b="1"/>
        </a:p>
      </dgm:t>
    </dgm:pt>
    <dgm:pt modelId="{5DD97EB8-FAE6-40E4-9D1A-2A539F3393E0}" type="sibTrans" cxnId="{B14326E0-697C-48C3-9B7B-1D559C17C3A3}">
      <dgm:prSet/>
      <dgm:spPr/>
      <dgm:t>
        <a:bodyPr/>
        <a:lstStyle/>
        <a:p>
          <a:endParaRPr lang="ru-RU" b="1"/>
        </a:p>
      </dgm:t>
    </dgm:pt>
    <dgm:pt modelId="{C3E36266-352A-43BF-80A4-C5AEA6BF76C4}">
      <dgm:prSet/>
      <dgm:spPr/>
      <dgm:t>
        <a:bodyPr/>
        <a:lstStyle/>
        <a:p>
          <a:pPr rtl="0"/>
          <a:r>
            <a:rPr lang="ru-RU" b="1" dirty="0" smtClean="0"/>
            <a:t>Жесткий …</a:t>
          </a:r>
          <a:endParaRPr lang="ru-RU" b="1" dirty="0"/>
        </a:p>
      </dgm:t>
    </dgm:pt>
    <dgm:pt modelId="{5A0D7827-DAB3-4970-A8F5-7EF221829F99}" type="parTrans" cxnId="{316FE99F-106E-4CE8-9951-5168CAAB6B6E}">
      <dgm:prSet/>
      <dgm:spPr/>
      <dgm:t>
        <a:bodyPr/>
        <a:lstStyle/>
        <a:p>
          <a:endParaRPr lang="ru-RU" b="1"/>
        </a:p>
      </dgm:t>
    </dgm:pt>
    <dgm:pt modelId="{1228DD04-08EE-4325-A29F-B6BB5DB5E586}" type="sibTrans" cxnId="{316FE99F-106E-4CE8-9951-5168CAAB6B6E}">
      <dgm:prSet/>
      <dgm:spPr/>
      <dgm:t>
        <a:bodyPr/>
        <a:lstStyle/>
        <a:p>
          <a:endParaRPr lang="ru-RU" b="1"/>
        </a:p>
      </dgm:t>
    </dgm:pt>
    <dgm:pt modelId="{7085537F-A1B1-4420-9064-43A6370BA0B1}">
      <dgm:prSet/>
      <dgm:spPr/>
      <dgm:t>
        <a:bodyPr/>
        <a:lstStyle/>
        <a:p>
          <a:pPr rtl="0"/>
          <a:r>
            <a:rPr lang="ru-RU" b="1" dirty="0" smtClean="0"/>
            <a:t>Загрузочная …</a:t>
          </a:r>
          <a:endParaRPr lang="ru-RU" b="1" dirty="0"/>
        </a:p>
      </dgm:t>
    </dgm:pt>
    <dgm:pt modelId="{0676A898-0613-46E8-8208-ADFF4DE9F002}" type="parTrans" cxnId="{D680D3C9-9248-4D36-86C8-EA2EF6AF62D7}">
      <dgm:prSet/>
      <dgm:spPr/>
      <dgm:t>
        <a:bodyPr/>
        <a:lstStyle/>
        <a:p>
          <a:endParaRPr lang="ru-RU" b="1"/>
        </a:p>
      </dgm:t>
    </dgm:pt>
    <dgm:pt modelId="{4E01DB14-8F9B-4E04-8B81-5A2C97A3AB26}" type="sibTrans" cxnId="{D680D3C9-9248-4D36-86C8-EA2EF6AF62D7}">
      <dgm:prSet/>
      <dgm:spPr/>
      <dgm:t>
        <a:bodyPr/>
        <a:lstStyle/>
        <a:p>
          <a:endParaRPr lang="ru-RU" b="1"/>
        </a:p>
      </dgm:t>
    </dgm:pt>
    <dgm:pt modelId="{BC49AEE1-0C06-46A4-879A-4466F9F76F63}">
      <dgm:prSet/>
      <dgm:spPr/>
      <dgm:t>
        <a:bodyPr/>
        <a:lstStyle/>
        <a:p>
          <a:pPr rtl="0"/>
          <a:r>
            <a:rPr lang="ru-RU" b="1" dirty="0" smtClean="0"/>
            <a:t>Лицензионная …</a:t>
          </a:r>
          <a:endParaRPr lang="ru-RU" b="1" dirty="0"/>
        </a:p>
      </dgm:t>
    </dgm:pt>
    <dgm:pt modelId="{49EB83A0-FB25-4140-AA62-1F8C50CC8630}" type="parTrans" cxnId="{B3262317-217F-4493-9C0D-253C4CB2D986}">
      <dgm:prSet/>
      <dgm:spPr/>
      <dgm:t>
        <a:bodyPr/>
        <a:lstStyle/>
        <a:p>
          <a:endParaRPr lang="ru-RU" b="1"/>
        </a:p>
      </dgm:t>
    </dgm:pt>
    <dgm:pt modelId="{4F1B91DC-FFAC-4E5D-8990-37AACB73ED7F}" type="sibTrans" cxnId="{B3262317-217F-4493-9C0D-253C4CB2D986}">
      <dgm:prSet/>
      <dgm:spPr/>
      <dgm:t>
        <a:bodyPr/>
        <a:lstStyle/>
        <a:p>
          <a:endParaRPr lang="ru-RU" b="1"/>
        </a:p>
      </dgm:t>
    </dgm:pt>
    <dgm:pt modelId="{B105AEB9-8809-47DB-9A37-8D4A2B8EA0A0}">
      <dgm:prSet/>
      <dgm:spPr/>
      <dgm:t>
        <a:bodyPr/>
        <a:lstStyle/>
        <a:p>
          <a:pPr rtl="0"/>
          <a:r>
            <a:rPr lang="ru-RU" b="1" dirty="0" smtClean="0"/>
            <a:t>Материнская …</a:t>
          </a:r>
          <a:endParaRPr lang="ru-RU" b="1" dirty="0"/>
        </a:p>
      </dgm:t>
    </dgm:pt>
    <dgm:pt modelId="{0F614132-256D-4BE8-B0C7-F1F3376CF497}" type="parTrans" cxnId="{678D5433-3F9B-4042-8EE3-7DB6BA04670D}">
      <dgm:prSet/>
      <dgm:spPr/>
      <dgm:t>
        <a:bodyPr/>
        <a:lstStyle/>
        <a:p>
          <a:endParaRPr lang="ru-RU" b="1"/>
        </a:p>
      </dgm:t>
    </dgm:pt>
    <dgm:pt modelId="{BBC6666D-3383-4432-A384-EA6E5FF94517}" type="sibTrans" cxnId="{678D5433-3F9B-4042-8EE3-7DB6BA04670D}">
      <dgm:prSet/>
      <dgm:spPr/>
      <dgm:t>
        <a:bodyPr/>
        <a:lstStyle/>
        <a:p>
          <a:endParaRPr lang="ru-RU" b="1"/>
        </a:p>
      </dgm:t>
    </dgm:pt>
    <dgm:pt modelId="{D95B0F66-CD04-499D-A1AD-48DB50B94A0D}">
      <dgm:prSet/>
      <dgm:spPr/>
      <dgm:t>
        <a:bodyPr/>
        <a:lstStyle/>
        <a:p>
          <a:pPr rtl="0"/>
          <a:r>
            <a:rPr lang="ru-RU" b="1" dirty="0" smtClean="0"/>
            <a:t>Матричный …</a:t>
          </a:r>
          <a:endParaRPr lang="ru-RU" b="1" dirty="0"/>
        </a:p>
      </dgm:t>
    </dgm:pt>
    <dgm:pt modelId="{800A87BC-7BFE-4909-9775-0564722873F9}" type="parTrans" cxnId="{941F4CBF-D31D-444C-A8A3-846BC166F3AB}">
      <dgm:prSet/>
      <dgm:spPr/>
      <dgm:t>
        <a:bodyPr/>
        <a:lstStyle/>
        <a:p>
          <a:endParaRPr lang="ru-RU" b="1"/>
        </a:p>
      </dgm:t>
    </dgm:pt>
    <dgm:pt modelId="{F6BA538B-E757-4BB4-8A6A-1CA52EFBD91C}" type="sibTrans" cxnId="{941F4CBF-D31D-444C-A8A3-846BC166F3AB}">
      <dgm:prSet/>
      <dgm:spPr/>
      <dgm:t>
        <a:bodyPr/>
        <a:lstStyle/>
        <a:p>
          <a:endParaRPr lang="ru-RU" b="1"/>
        </a:p>
      </dgm:t>
    </dgm:pt>
    <dgm:pt modelId="{AC807D64-9502-4D99-8B67-24017AAE351C}" type="pres">
      <dgm:prSet presAssocID="{2405B27B-E731-4355-B092-72FBEC8AFB0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EA9893C-C8E5-48ED-95CC-1811F0AB824D}" type="pres">
      <dgm:prSet presAssocID="{22F8B0BF-33BB-4348-9A30-9D73BB396B6D}" presName="parentText" presStyleLbl="node1" presStyleIdx="0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66EEA0-E9DB-4982-B1B7-76EC5CC01B1D}" type="pres">
      <dgm:prSet presAssocID="{515CCD29-563B-461E-AA86-394411041816}" presName="spacer" presStyleCnt="0"/>
      <dgm:spPr/>
    </dgm:pt>
    <dgm:pt modelId="{3EF37E25-EFB1-4E36-8569-2D8FE0C00279}" type="pres">
      <dgm:prSet presAssocID="{2DC202F3-5526-42FB-AFB4-3226062FDE53}" presName="parentText" presStyleLbl="node1" presStyleIdx="1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07E9BB-2342-48FC-928D-7E25FD2FE417}" type="pres">
      <dgm:prSet presAssocID="{C77684E4-AACB-4898-904A-528B32D105D7}" presName="spacer" presStyleCnt="0"/>
      <dgm:spPr/>
    </dgm:pt>
    <dgm:pt modelId="{3C2EF4A7-B424-40B2-8BE1-0D797F7BEAA6}" type="pres">
      <dgm:prSet presAssocID="{342323DB-2082-4D32-8D3A-6C497FC9E5B6}" presName="parentText" presStyleLbl="node1" presStyleIdx="2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96337B-E106-4583-8B38-9819E6B08FAA}" type="pres">
      <dgm:prSet presAssocID="{5DD97EB8-FAE6-40E4-9D1A-2A539F3393E0}" presName="spacer" presStyleCnt="0"/>
      <dgm:spPr/>
    </dgm:pt>
    <dgm:pt modelId="{536A9ECD-8EF3-4063-A158-5F6D96830389}" type="pres">
      <dgm:prSet presAssocID="{C3E36266-352A-43BF-80A4-C5AEA6BF76C4}" presName="parentText" presStyleLbl="node1" presStyleIdx="3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011997-47AF-420A-8082-48D8CEBE12B1}" type="pres">
      <dgm:prSet presAssocID="{1228DD04-08EE-4325-A29F-B6BB5DB5E586}" presName="spacer" presStyleCnt="0"/>
      <dgm:spPr/>
    </dgm:pt>
    <dgm:pt modelId="{8A13C639-6BC7-45A1-9D98-11F63A64C07E}" type="pres">
      <dgm:prSet presAssocID="{7085537F-A1B1-4420-9064-43A6370BA0B1}" presName="parentText" presStyleLbl="node1" presStyleIdx="4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6F452E-78EC-4A83-881C-27F83125811B}" type="pres">
      <dgm:prSet presAssocID="{4E01DB14-8F9B-4E04-8B81-5A2C97A3AB26}" presName="spacer" presStyleCnt="0"/>
      <dgm:spPr/>
    </dgm:pt>
    <dgm:pt modelId="{200A2B9F-3F13-4652-967E-CFE3F0CE4C47}" type="pres">
      <dgm:prSet presAssocID="{BC49AEE1-0C06-46A4-879A-4466F9F76F63}" presName="parentText" presStyleLbl="node1" presStyleIdx="5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4E36EE-A39F-4D11-BBE7-40B8B0F3E5D0}" type="pres">
      <dgm:prSet presAssocID="{4F1B91DC-FFAC-4E5D-8990-37AACB73ED7F}" presName="spacer" presStyleCnt="0"/>
      <dgm:spPr/>
    </dgm:pt>
    <dgm:pt modelId="{81DD92DE-489E-4D7B-9E83-E3EC008AAE6B}" type="pres">
      <dgm:prSet presAssocID="{B105AEB9-8809-47DB-9A37-8D4A2B8EA0A0}" presName="parentText" presStyleLbl="node1" presStyleIdx="6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C6EDED-4AFB-4F99-A806-76B32F181ACF}" type="pres">
      <dgm:prSet presAssocID="{BBC6666D-3383-4432-A384-EA6E5FF94517}" presName="spacer" presStyleCnt="0"/>
      <dgm:spPr/>
    </dgm:pt>
    <dgm:pt modelId="{17068FB7-4F93-4A6D-985D-6F43B4DB1D37}" type="pres">
      <dgm:prSet presAssocID="{D95B0F66-CD04-499D-A1AD-48DB50B94A0D}" presName="parentText" presStyleLbl="node1" presStyleIdx="7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16FE99F-106E-4CE8-9951-5168CAAB6B6E}" srcId="{2405B27B-E731-4355-B092-72FBEC8AFB00}" destId="{C3E36266-352A-43BF-80A4-C5AEA6BF76C4}" srcOrd="3" destOrd="0" parTransId="{5A0D7827-DAB3-4970-A8F5-7EF221829F99}" sibTransId="{1228DD04-08EE-4325-A29F-B6BB5DB5E586}"/>
    <dgm:cxn modelId="{FFFD1279-A597-4C67-B1C7-1AD8E28412A7}" type="presOf" srcId="{22F8B0BF-33BB-4348-9A30-9D73BB396B6D}" destId="{2EA9893C-C8E5-48ED-95CC-1811F0AB824D}" srcOrd="0" destOrd="0" presId="urn:microsoft.com/office/officeart/2005/8/layout/vList2"/>
    <dgm:cxn modelId="{B3262317-217F-4493-9C0D-253C4CB2D986}" srcId="{2405B27B-E731-4355-B092-72FBEC8AFB00}" destId="{BC49AEE1-0C06-46A4-879A-4466F9F76F63}" srcOrd="5" destOrd="0" parTransId="{49EB83A0-FB25-4140-AA62-1F8C50CC8630}" sibTransId="{4F1B91DC-FFAC-4E5D-8990-37AACB73ED7F}"/>
    <dgm:cxn modelId="{B034A92A-FE4B-42E4-9950-484E1150555C}" type="presOf" srcId="{BC49AEE1-0C06-46A4-879A-4466F9F76F63}" destId="{200A2B9F-3F13-4652-967E-CFE3F0CE4C47}" srcOrd="0" destOrd="0" presId="urn:microsoft.com/office/officeart/2005/8/layout/vList2"/>
    <dgm:cxn modelId="{678D5433-3F9B-4042-8EE3-7DB6BA04670D}" srcId="{2405B27B-E731-4355-B092-72FBEC8AFB00}" destId="{B105AEB9-8809-47DB-9A37-8D4A2B8EA0A0}" srcOrd="6" destOrd="0" parTransId="{0F614132-256D-4BE8-B0C7-F1F3376CF497}" sibTransId="{BBC6666D-3383-4432-A384-EA6E5FF94517}"/>
    <dgm:cxn modelId="{941F4CBF-D31D-444C-A8A3-846BC166F3AB}" srcId="{2405B27B-E731-4355-B092-72FBEC8AFB00}" destId="{D95B0F66-CD04-499D-A1AD-48DB50B94A0D}" srcOrd="7" destOrd="0" parTransId="{800A87BC-7BFE-4909-9775-0564722873F9}" sibTransId="{F6BA538B-E757-4BB4-8A6A-1CA52EFBD91C}"/>
    <dgm:cxn modelId="{EBBED70E-120F-4F42-9711-4B291209D82E}" srcId="{2405B27B-E731-4355-B092-72FBEC8AFB00}" destId="{2DC202F3-5526-42FB-AFB4-3226062FDE53}" srcOrd="1" destOrd="0" parTransId="{9C97E048-53F0-4CDF-B502-4A0EE49577CF}" sibTransId="{C77684E4-AACB-4898-904A-528B32D105D7}"/>
    <dgm:cxn modelId="{141D046D-AC1B-489C-B5DC-F010DEB85E3E}" srcId="{2405B27B-E731-4355-B092-72FBEC8AFB00}" destId="{22F8B0BF-33BB-4348-9A30-9D73BB396B6D}" srcOrd="0" destOrd="0" parTransId="{C8278A1C-7E1D-451B-8F1F-7A6884AB881E}" sibTransId="{515CCD29-563B-461E-AA86-394411041816}"/>
    <dgm:cxn modelId="{7415B76D-CC17-45DE-BE96-F42110166940}" type="presOf" srcId="{342323DB-2082-4D32-8D3A-6C497FC9E5B6}" destId="{3C2EF4A7-B424-40B2-8BE1-0D797F7BEAA6}" srcOrd="0" destOrd="0" presId="urn:microsoft.com/office/officeart/2005/8/layout/vList2"/>
    <dgm:cxn modelId="{184E7A0D-EF15-45CB-BAED-A8DDB2D8D9D8}" type="presOf" srcId="{7085537F-A1B1-4420-9064-43A6370BA0B1}" destId="{8A13C639-6BC7-45A1-9D98-11F63A64C07E}" srcOrd="0" destOrd="0" presId="urn:microsoft.com/office/officeart/2005/8/layout/vList2"/>
    <dgm:cxn modelId="{1895A6D4-4E29-477C-A8AB-094F2B0BA94A}" type="presOf" srcId="{D95B0F66-CD04-499D-A1AD-48DB50B94A0D}" destId="{17068FB7-4F93-4A6D-985D-6F43B4DB1D37}" srcOrd="0" destOrd="0" presId="urn:microsoft.com/office/officeart/2005/8/layout/vList2"/>
    <dgm:cxn modelId="{B14326E0-697C-48C3-9B7B-1D559C17C3A3}" srcId="{2405B27B-E731-4355-B092-72FBEC8AFB00}" destId="{342323DB-2082-4D32-8D3A-6C497FC9E5B6}" srcOrd="2" destOrd="0" parTransId="{CA2FA826-5EA7-4D6D-BF45-38EFA94821BC}" sibTransId="{5DD97EB8-FAE6-40E4-9D1A-2A539F3393E0}"/>
    <dgm:cxn modelId="{4AE9FC70-27E0-49A1-B11D-FA4E5BBD4909}" type="presOf" srcId="{2405B27B-E731-4355-B092-72FBEC8AFB00}" destId="{AC807D64-9502-4D99-8B67-24017AAE351C}" srcOrd="0" destOrd="0" presId="urn:microsoft.com/office/officeart/2005/8/layout/vList2"/>
    <dgm:cxn modelId="{1178E060-F86B-4C78-B8F2-5E9EA758B0D9}" type="presOf" srcId="{2DC202F3-5526-42FB-AFB4-3226062FDE53}" destId="{3EF37E25-EFB1-4E36-8569-2D8FE0C00279}" srcOrd="0" destOrd="0" presId="urn:microsoft.com/office/officeart/2005/8/layout/vList2"/>
    <dgm:cxn modelId="{E5BEDFDF-330C-41B0-AFFA-605706F706BA}" type="presOf" srcId="{B105AEB9-8809-47DB-9A37-8D4A2B8EA0A0}" destId="{81DD92DE-489E-4D7B-9E83-E3EC008AAE6B}" srcOrd="0" destOrd="0" presId="urn:microsoft.com/office/officeart/2005/8/layout/vList2"/>
    <dgm:cxn modelId="{7AFAE602-21F4-40E2-979F-F67F1398766A}" type="presOf" srcId="{C3E36266-352A-43BF-80A4-C5AEA6BF76C4}" destId="{536A9ECD-8EF3-4063-A158-5F6D96830389}" srcOrd="0" destOrd="0" presId="urn:microsoft.com/office/officeart/2005/8/layout/vList2"/>
    <dgm:cxn modelId="{D680D3C9-9248-4D36-86C8-EA2EF6AF62D7}" srcId="{2405B27B-E731-4355-B092-72FBEC8AFB00}" destId="{7085537F-A1B1-4420-9064-43A6370BA0B1}" srcOrd="4" destOrd="0" parTransId="{0676A898-0613-46E8-8208-ADFF4DE9F002}" sibTransId="{4E01DB14-8F9B-4E04-8B81-5A2C97A3AB26}"/>
    <dgm:cxn modelId="{6C3434D4-E0AD-48A9-8466-213592943749}" type="presParOf" srcId="{AC807D64-9502-4D99-8B67-24017AAE351C}" destId="{2EA9893C-C8E5-48ED-95CC-1811F0AB824D}" srcOrd="0" destOrd="0" presId="urn:microsoft.com/office/officeart/2005/8/layout/vList2"/>
    <dgm:cxn modelId="{9A35CA2E-6445-44D3-AC36-3E92E5691A59}" type="presParOf" srcId="{AC807D64-9502-4D99-8B67-24017AAE351C}" destId="{3066EEA0-E9DB-4982-B1B7-76EC5CC01B1D}" srcOrd="1" destOrd="0" presId="urn:microsoft.com/office/officeart/2005/8/layout/vList2"/>
    <dgm:cxn modelId="{92AE5012-A323-4CC2-9ACF-87C5BA52C89B}" type="presParOf" srcId="{AC807D64-9502-4D99-8B67-24017AAE351C}" destId="{3EF37E25-EFB1-4E36-8569-2D8FE0C00279}" srcOrd="2" destOrd="0" presId="urn:microsoft.com/office/officeart/2005/8/layout/vList2"/>
    <dgm:cxn modelId="{A0EB98A8-786B-4609-9BF3-BD127560C654}" type="presParOf" srcId="{AC807D64-9502-4D99-8B67-24017AAE351C}" destId="{8507E9BB-2342-48FC-928D-7E25FD2FE417}" srcOrd="3" destOrd="0" presId="urn:microsoft.com/office/officeart/2005/8/layout/vList2"/>
    <dgm:cxn modelId="{35985BE5-3E21-4ECF-85A7-0933496F43EF}" type="presParOf" srcId="{AC807D64-9502-4D99-8B67-24017AAE351C}" destId="{3C2EF4A7-B424-40B2-8BE1-0D797F7BEAA6}" srcOrd="4" destOrd="0" presId="urn:microsoft.com/office/officeart/2005/8/layout/vList2"/>
    <dgm:cxn modelId="{30CBA269-AC70-4649-9FD5-2C672052485F}" type="presParOf" srcId="{AC807D64-9502-4D99-8B67-24017AAE351C}" destId="{A796337B-E106-4583-8B38-9819E6B08FAA}" srcOrd="5" destOrd="0" presId="urn:microsoft.com/office/officeart/2005/8/layout/vList2"/>
    <dgm:cxn modelId="{ADAAD863-3462-491F-BB6D-F7C26388B495}" type="presParOf" srcId="{AC807D64-9502-4D99-8B67-24017AAE351C}" destId="{536A9ECD-8EF3-4063-A158-5F6D96830389}" srcOrd="6" destOrd="0" presId="urn:microsoft.com/office/officeart/2005/8/layout/vList2"/>
    <dgm:cxn modelId="{E23C7B20-09EF-49D8-9D61-3737D58854EA}" type="presParOf" srcId="{AC807D64-9502-4D99-8B67-24017AAE351C}" destId="{95011997-47AF-420A-8082-48D8CEBE12B1}" srcOrd="7" destOrd="0" presId="urn:microsoft.com/office/officeart/2005/8/layout/vList2"/>
    <dgm:cxn modelId="{DF9D35F9-AA3A-44E8-A118-EF44187C5AB0}" type="presParOf" srcId="{AC807D64-9502-4D99-8B67-24017AAE351C}" destId="{8A13C639-6BC7-45A1-9D98-11F63A64C07E}" srcOrd="8" destOrd="0" presId="urn:microsoft.com/office/officeart/2005/8/layout/vList2"/>
    <dgm:cxn modelId="{4B391585-8A7A-4AD8-A01E-C3EB516A66E9}" type="presParOf" srcId="{AC807D64-9502-4D99-8B67-24017AAE351C}" destId="{E56F452E-78EC-4A83-881C-27F83125811B}" srcOrd="9" destOrd="0" presId="urn:microsoft.com/office/officeart/2005/8/layout/vList2"/>
    <dgm:cxn modelId="{7E9DB0F3-4A56-4B88-8A60-E0F16AA952EB}" type="presParOf" srcId="{AC807D64-9502-4D99-8B67-24017AAE351C}" destId="{200A2B9F-3F13-4652-967E-CFE3F0CE4C47}" srcOrd="10" destOrd="0" presId="urn:microsoft.com/office/officeart/2005/8/layout/vList2"/>
    <dgm:cxn modelId="{9639889F-8D60-417A-80B0-CD23CAFDF215}" type="presParOf" srcId="{AC807D64-9502-4D99-8B67-24017AAE351C}" destId="{C54E36EE-A39F-4D11-BBE7-40B8B0F3E5D0}" srcOrd="11" destOrd="0" presId="urn:microsoft.com/office/officeart/2005/8/layout/vList2"/>
    <dgm:cxn modelId="{3AC9324A-FE6D-4CE2-93FC-7C7EBFFA1E22}" type="presParOf" srcId="{AC807D64-9502-4D99-8B67-24017AAE351C}" destId="{81DD92DE-489E-4D7B-9E83-E3EC008AAE6B}" srcOrd="12" destOrd="0" presId="urn:microsoft.com/office/officeart/2005/8/layout/vList2"/>
    <dgm:cxn modelId="{10C752EA-7E49-41C9-A500-027C6205E4A8}" type="presParOf" srcId="{AC807D64-9502-4D99-8B67-24017AAE351C}" destId="{35C6EDED-4AFB-4F99-A806-76B32F181ACF}" srcOrd="13" destOrd="0" presId="urn:microsoft.com/office/officeart/2005/8/layout/vList2"/>
    <dgm:cxn modelId="{478D7B2A-6AFB-4B8C-BA76-0EC98C36C155}" type="presParOf" srcId="{AC807D64-9502-4D99-8B67-24017AAE351C}" destId="{17068FB7-4F93-4A6D-985D-6F43B4DB1D37}" srcOrd="1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AB0D7D1-F9E4-42CA-A419-16A7029CB81E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ru-RU"/>
        </a:p>
      </dgm:t>
    </dgm:pt>
    <dgm:pt modelId="{9549819D-D886-46A0-A306-F30B395AA473}">
      <dgm:prSet/>
      <dgm:spPr/>
      <dgm:t>
        <a:bodyPr/>
        <a:lstStyle/>
        <a:p>
          <a:pPr rtl="0"/>
          <a:r>
            <a:rPr lang="ru-RU" b="1" dirty="0" smtClean="0">
              <a:solidFill>
                <a:schemeClr val="tx1"/>
              </a:solidFill>
            </a:rPr>
            <a:t>Носитель …</a:t>
          </a:r>
          <a:endParaRPr lang="ru-RU" b="1" dirty="0">
            <a:solidFill>
              <a:schemeClr val="tx1"/>
            </a:solidFill>
          </a:endParaRPr>
        </a:p>
      </dgm:t>
    </dgm:pt>
    <dgm:pt modelId="{9239AB2F-F9A9-4D34-8D6F-88403D9312AA}" type="parTrans" cxnId="{CA7963B5-66AB-410A-BF37-84FD009CC6CF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1222F2D8-6160-42E0-8468-10A0970E3F2C}" type="sibTrans" cxnId="{CA7963B5-66AB-410A-BF37-84FD009CC6CF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7093311A-FAEB-498E-8D2E-1B39CB975A48}">
      <dgm:prSet/>
      <dgm:spPr/>
      <dgm:t>
        <a:bodyPr/>
        <a:lstStyle/>
        <a:p>
          <a:pPr rtl="0"/>
          <a:r>
            <a:rPr lang="ru-RU" b="1" dirty="0" smtClean="0">
              <a:solidFill>
                <a:schemeClr val="tx1"/>
              </a:solidFill>
            </a:rPr>
            <a:t>Оперативная …</a:t>
          </a:r>
          <a:endParaRPr lang="ru-RU" b="1" dirty="0">
            <a:solidFill>
              <a:schemeClr val="tx1"/>
            </a:solidFill>
          </a:endParaRPr>
        </a:p>
      </dgm:t>
    </dgm:pt>
    <dgm:pt modelId="{8A59D017-A469-4E20-9B1E-9C3FED88A8B5}" type="parTrans" cxnId="{1F7B007E-5411-4268-AFC2-413557EA92E2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06E89AE0-F3EA-49B6-B0A9-4643294AE4E0}" type="sibTrans" cxnId="{1F7B007E-5411-4268-AFC2-413557EA92E2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B7D0EDF4-F00E-4B08-9C6C-B41C1D868877}">
      <dgm:prSet/>
      <dgm:spPr/>
      <dgm:t>
        <a:bodyPr/>
        <a:lstStyle/>
        <a:p>
          <a:pPr rtl="0"/>
          <a:r>
            <a:rPr lang="ru-RU" b="1" dirty="0" smtClean="0">
              <a:solidFill>
                <a:schemeClr val="tx1"/>
              </a:solidFill>
            </a:rPr>
            <a:t>Операционная …</a:t>
          </a:r>
          <a:endParaRPr lang="ru-RU" b="1" dirty="0">
            <a:solidFill>
              <a:schemeClr val="tx1"/>
            </a:solidFill>
          </a:endParaRPr>
        </a:p>
      </dgm:t>
    </dgm:pt>
    <dgm:pt modelId="{FB0A7347-1995-4570-B25D-CB0E363BA641}" type="parTrans" cxnId="{EA82DC97-9322-4AB0-A0A0-6C0DE941889D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6C49BB61-CC29-4C44-92DA-D87B0280D2DD}" type="sibTrans" cxnId="{EA82DC97-9322-4AB0-A0A0-6C0DE941889D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3A1729D1-1831-4D5A-A160-90C0275CC943}">
      <dgm:prSet/>
      <dgm:spPr/>
      <dgm:t>
        <a:bodyPr/>
        <a:lstStyle/>
        <a:p>
          <a:pPr rtl="0"/>
          <a:r>
            <a:rPr lang="ru-RU" b="1" dirty="0" smtClean="0">
              <a:solidFill>
                <a:schemeClr val="tx1"/>
              </a:solidFill>
            </a:rPr>
            <a:t>Оптический …</a:t>
          </a:r>
          <a:endParaRPr lang="ru-RU" b="1" dirty="0">
            <a:solidFill>
              <a:schemeClr val="tx1"/>
            </a:solidFill>
          </a:endParaRPr>
        </a:p>
      </dgm:t>
    </dgm:pt>
    <dgm:pt modelId="{281DA3FC-93B1-4D10-80C0-3BDC6F4AC2BF}" type="parTrans" cxnId="{179BF814-4592-43F6-8C59-0F2CAC1BA0B5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4A508704-63A2-4C54-8715-4F2091391C4D}" type="sibTrans" cxnId="{179BF814-4592-43F6-8C59-0F2CAC1BA0B5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14E39F78-9BE7-4CEC-87BC-BCCA0519DA49}">
      <dgm:prSet/>
      <dgm:spPr/>
      <dgm:t>
        <a:bodyPr/>
        <a:lstStyle/>
        <a:p>
          <a:pPr rtl="0"/>
          <a:r>
            <a:rPr lang="ru-RU" b="1" dirty="0" smtClean="0">
              <a:solidFill>
                <a:schemeClr val="tx1"/>
              </a:solidFill>
            </a:rPr>
            <a:t>Персональный …</a:t>
          </a:r>
          <a:endParaRPr lang="ru-RU" b="1" dirty="0">
            <a:solidFill>
              <a:schemeClr val="tx1"/>
            </a:solidFill>
          </a:endParaRPr>
        </a:p>
      </dgm:t>
    </dgm:pt>
    <dgm:pt modelId="{3FC38AD1-D980-42F7-B483-AADA950B7A92}" type="parTrans" cxnId="{97AA5649-FBB5-4878-82CE-CDFC85BB008F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B238ECCA-9ED5-4B66-A55F-25D1A422DA0B}" type="sibTrans" cxnId="{97AA5649-FBB5-4878-82CE-CDFC85BB008F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A0CFD1A7-DD89-424B-8D33-E6AAE6323EA4}">
      <dgm:prSet/>
      <dgm:spPr/>
      <dgm:t>
        <a:bodyPr/>
        <a:lstStyle/>
        <a:p>
          <a:pPr rtl="0"/>
          <a:r>
            <a:rPr lang="ru-RU" b="1" dirty="0" smtClean="0">
              <a:solidFill>
                <a:schemeClr val="tx1"/>
              </a:solidFill>
            </a:rPr>
            <a:t>Сетевая …</a:t>
          </a:r>
          <a:endParaRPr lang="ru-RU" b="1" dirty="0">
            <a:solidFill>
              <a:schemeClr val="tx1"/>
            </a:solidFill>
          </a:endParaRPr>
        </a:p>
      </dgm:t>
    </dgm:pt>
    <dgm:pt modelId="{74ED07DB-9597-4DF3-B1FD-454BCE16ECD3}" type="parTrans" cxnId="{CABD5972-0219-4283-9B0B-884C92BCF243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4FF0353D-D89C-4337-8885-978CEF74E864}" type="sibTrans" cxnId="{CABD5972-0219-4283-9B0B-884C92BCF243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1CB7CCF7-5DD3-464B-B8F7-064DF30FCD6C}">
      <dgm:prSet/>
      <dgm:spPr/>
      <dgm:t>
        <a:bodyPr/>
        <a:lstStyle/>
        <a:p>
          <a:pPr rtl="0"/>
          <a:r>
            <a:rPr lang="ru-RU" b="1" dirty="0" smtClean="0">
              <a:solidFill>
                <a:schemeClr val="tx1"/>
              </a:solidFill>
            </a:rPr>
            <a:t>Системный …</a:t>
          </a:r>
          <a:endParaRPr lang="ru-RU" b="1" dirty="0">
            <a:solidFill>
              <a:schemeClr val="tx1"/>
            </a:solidFill>
          </a:endParaRPr>
        </a:p>
      </dgm:t>
    </dgm:pt>
    <dgm:pt modelId="{FC1B667D-C5A8-4BF7-9204-C1823B62189C}" type="parTrans" cxnId="{E37F6A31-5D88-41EF-B0BB-B3B10C74FB40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BF63340A-1E52-44FD-B332-31F740C173AD}" type="sibTrans" cxnId="{E37F6A31-5D88-41EF-B0BB-B3B10C74FB40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A2AF4E16-48AD-4020-99B0-0F9308B12E08}">
      <dgm:prSet/>
      <dgm:spPr/>
      <dgm:t>
        <a:bodyPr/>
        <a:lstStyle/>
        <a:p>
          <a:pPr rtl="0"/>
          <a:r>
            <a:rPr lang="ru-RU" b="1" dirty="0" smtClean="0">
              <a:solidFill>
                <a:schemeClr val="tx1"/>
              </a:solidFill>
            </a:rPr>
            <a:t>Струйный …</a:t>
          </a:r>
          <a:endParaRPr lang="ru-RU" b="1" dirty="0">
            <a:solidFill>
              <a:schemeClr val="tx1"/>
            </a:solidFill>
          </a:endParaRPr>
        </a:p>
      </dgm:t>
    </dgm:pt>
    <dgm:pt modelId="{7FBAB5F3-D091-4CB5-BEE5-2DD0302840B7}" type="parTrans" cxnId="{E4501010-5209-4AA3-9FC8-AEE274B837B3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8061E326-05DD-4758-9C7D-70B2B35B61DD}" type="sibTrans" cxnId="{E4501010-5209-4AA3-9FC8-AEE274B837B3}">
      <dgm:prSet/>
      <dgm:spPr/>
      <dgm:t>
        <a:bodyPr/>
        <a:lstStyle/>
        <a:p>
          <a:endParaRPr lang="ru-RU" b="1">
            <a:solidFill>
              <a:schemeClr val="tx1"/>
            </a:solidFill>
          </a:endParaRPr>
        </a:p>
      </dgm:t>
    </dgm:pt>
    <dgm:pt modelId="{9F323B5F-B960-423A-A173-F2F44257A998}" type="pres">
      <dgm:prSet presAssocID="{3AB0D7D1-F9E4-42CA-A419-16A7029CB81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D236098-F02D-4D6A-8A57-9C61A7E0EE1C}" type="pres">
      <dgm:prSet presAssocID="{9549819D-D886-46A0-A306-F30B395AA473}" presName="parentText" presStyleLbl="node1" presStyleIdx="0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85FEBF-E7F8-4F5A-89A1-57C1FEEA99FC}" type="pres">
      <dgm:prSet presAssocID="{1222F2D8-6160-42E0-8468-10A0970E3F2C}" presName="spacer" presStyleCnt="0"/>
      <dgm:spPr/>
    </dgm:pt>
    <dgm:pt modelId="{58800D1F-9681-4283-9370-FD1AD58E3C91}" type="pres">
      <dgm:prSet presAssocID="{7093311A-FAEB-498E-8D2E-1B39CB975A48}" presName="parentText" presStyleLbl="node1" presStyleIdx="1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7F2398-2570-4F41-AB29-CECA35FB6106}" type="pres">
      <dgm:prSet presAssocID="{06E89AE0-F3EA-49B6-B0A9-4643294AE4E0}" presName="spacer" presStyleCnt="0"/>
      <dgm:spPr/>
    </dgm:pt>
    <dgm:pt modelId="{A800A514-45B7-47FD-8D26-820F2B9027D5}" type="pres">
      <dgm:prSet presAssocID="{B7D0EDF4-F00E-4B08-9C6C-B41C1D868877}" presName="parentText" presStyleLbl="node1" presStyleIdx="2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808D03-4651-4471-BA9D-E6A19D8DBB71}" type="pres">
      <dgm:prSet presAssocID="{6C49BB61-CC29-4C44-92DA-D87B0280D2DD}" presName="spacer" presStyleCnt="0"/>
      <dgm:spPr/>
    </dgm:pt>
    <dgm:pt modelId="{1344E103-05EC-43AC-B77B-9C7921F69EF8}" type="pres">
      <dgm:prSet presAssocID="{3A1729D1-1831-4D5A-A160-90C0275CC943}" presName="parentText" presStyleLbl="node1" presStyleIdx="3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34F560-B5CC-4E65-B0C3-6D4747F5454C}" type="pres">
      <dgm:prSet presAssocID="{4A508704-63A2-4C54-8715-4F2091391C4D}" presName="spacer" presStyleCnt="0"/>
      <dgm:spPr/>
    </dgm:pt>
    <dgm:pt modelId="{876955D2-E846-47B2-8CBF-BC8E191CA65F}" type="pres">
      <dgm:prSet presAssocID="{14E39F78-9BE7-4CEC-87BC-BCCA0519DA49}" presName="parentText" presStyleLbl="node1" presStyleIdx="4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8D8A17-0FC1-463C-963E-BFC015088B91}" type="pres">
      <dgm:prSet presAssocID="{B238ECCA-9ED5-4B66-A55F-25D1A422DA0B}" presName="spacer" presStyleCnt="0"/>
      <dgm:spPr/>
    </dgm:pt>
    <dgm:pt modelId="{CA0BFF38-0F4B-4682-81B3-EDB4A0F2FBB1}" type="pres">
      <dgm:prSet presAssocID="{A0CFD1A7-DD89-424B-8D33-E6AAE6323EA4}" presName="parentText" presStyleLbl="node1" presStyleIdx="5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9B76F4-3423-44D7-8E02-A91404CD31F0}" type="pres">
      <dgm:prSet presAssocID="{4FF0353D-D89C-4337-8885-978CEF74E864}" presName="spacer" presStyleCnt="0"/>
      <dgm:spPr/>
    </dgm:pt>
    <dgm:pt modelId="{9AB62B16-B9D8-4B6B-9DD1-9642C9735B27}" type="pres">
      <dgm:prSet presAssocID="{1CB7CCF7-5DD3-464B-B8F7-064DF30FCD6C}" presName="parentText" presStyleLbl="node1" presStyleIdx="6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5B7A67-185E-4C03-A544-4ACBB5C7A693}" type="pres">
      <dgm:prSet presAssocID="{BF63340A-1E52-44FD-B332-31F740C173AD}" presName="spacer" presStyleCnt="0"/>
      <dgm:spPr/>
    </dgm:pt>
    <dgm:pt modelId="{A16DDD15-4204-49E9-9B96-F8F4633FDB69}" type="pres">
      <dgm:prSet presAssocID="{A2AF4E16-48AD-4020-99B0-0F9308B12E08}" presName="parentText" presStyleLbl="node1" presStyleIdx="7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B49B3A4-06DF-4CA8-A955-5A617811FA7F}" type="presOf" srcId="{A2AF4E16-48AD-4020-99B0-0F9308B12E08}" destId="{A16DDD15-4204-49E9-9B96-F8F4633FDB69}" srcOrd="0" destOrd="0" presId="urn:microsoft.com/office/officeart/2005/8/layout/vList2"/>
    <dgm:cxn modelId="{CA7963B5-66AB-410A-BF37-84FD009CC6CF}" srcId="{3AB0D7D1-F9E4-42CA-A419-16A7029CB81E}" destId="{9549819D-D886-46A0-A306-F30B395AA473}" srcOrd="0" destOrd="0" parTransId="{9239AB2F-F9A9-4D34-8D6F-88403D9312AA}" sibTransId="{1222F2D8-6160-42E0-8468-10A0970E3F2C}"/>
    <dgm:cxn modelId="{24D018F0-FD1D-4111-A332-E1434168D3B0}" type="presOf" srcId="{3A1729D1-1831-4D5A-A160-90C0275CC943}" destId="{1344E103-05EC-43AC-B77B-9C7921F69EF8}" srcOrd="0" destOrd="0" presId="urn:microsoft.com/office/officeart/2005/8/layout/vList2"/>
    <dgm:cxn modelId="{7C2B8BC1-74BC-4923-930A-F8FFF406125E}" type="presOf" srcId="{B7D0EDF4-F00E-4B08-9C6C-B41C1D868877}" destId="{A800A514-45B7-47FD-8D26-820F2B9027D5}" srcOrd="0" destOrd="0" presId="urn:microsoft.com/office/officeart/2005/8/layout/vList2"/>
    <dgm:cxn modelId="{BDF17834-C348-4582-8222-535E7F6B89B2}" type="presOf" srcId="{A0CFD1A7-DD89-424B-8D33-E6AAE6323EA4}" destId="{CA0BFF38-0F4B-4682-81B3-EDB4A0F2FBB1}" srcOrd="0" destOrd="0" presId="urn:microsoft.com/office/officeart/2005/8/layout/vList2"/>
    <dgm:cxn modelId="{058FBAE0-CA55-49ED-94B7-EEC051E21ACD}" type="presOf" srcId="{7093311A-FAEB-498E-8D2E-1B39CB975A48}" destId="{58800D1F-9681-4283-9370-FD1AD58E3C91}" srcOrd="0" destOrd="0" presId="urn:microsoft.com/office/officeart/2005/8/layout/vList2"/>
    <dgm:cxn modelId="{2DCE18F5-3DB9-4E2D-95A0-46CB9BC2AE8F}" type="presOf" srcId="{14E39F78-9BE7-4CEC-87BC-BCCA0519DA49}" destId="{876955D2-E846-47B2-8CBF-BC8E191CA65F}" srcOrd="0" destOrd="0" presId="urn:microsoft.com/office/officeart/2005/8/layout/vList2"/>
    <dgm:cxn modelId="{CABD5972-0219-4283-9B0B-884C92BCF243}" srcId="{3AB0D7D1-F9E4-42CA-A419-16A7029CB81E}" destId="{A0CFD1A7-DD89-424B-8D33-E6AAE6323EA4}" srcOrd="5" destOrd="0" parTransId="{74ED07DB-9597-4DF3-B1FD-454BCE16ECD3}" sibTransId="{4FF0353D-D89C-4337-8885-978CEF74E864}"/>
    <dgm:cxn modelId="{D8653648-EE30-4DE0-B563-5AAFA7808D55}" type="presOf" srcId="{1CB7CCF7-5DD3-464B-B8F7-064DF30FCD6C}" destId="{9AB62B16-B9D8-4B6B-9DD1-9642C9735B27}" srcOrd="0" destOrd="0" presId="urn:microsoft.com/office/officeart/2005/8/layout/vList2"/>
    <dgm:cxn modelId="{EA82DC97-9322-4AB0-A0A0-6C0DE941889D}" srcId="{3AB0D7D1-F9E4-42CA-A419-16A7029CB81E}" destId="{B7D0EDF4-F00E-4B08-9C6C-B41C1D868877}" srcOrd="2" destOrd="0" parTransId="{FB0A7347-1995-4570-B25D-CB0E363BA641}" sibTransId="{6C49BB61-CC29-4C44-92DA-D87B0280D2DD}"/>
    <dgm:cxn modelId="{97AA5649-FBB5-4878-82CE-CDFC85BB008F}" srcId="{3AB0D7D1-F9E4-42CA-A419-16A7029CB81E}" destId="{14E39F78-9BE7-4CEC-87BC-BCCA0519DA49}" srcOrd="4" destOrd="0" parTransId="{3FC38AD1-D980-42F7-B483-AADA950B7A92}" sibTransId="{B238ECCA-9ED5-4B66-A55F-25D1A422DA0B}"/>
    <dgm:cxn modelId="{E37F6A31-5D88-41EF-B0BB-B3B10C74FB40}" srcId="{3AB0D7D1-F9E4-42CA-A419-16A7029CB81E}" destId="{1CB7CCF7-5DD3-464B-B8F7-064DF30FCD6C}" srcOrd="6" destOrd="0" parTransId="{FC1B667D-C5A8-4BF7-9204-C1823B62189C}" sibTransId="{BF63340A-1E52-44FD-B332-31F740C173AD}"/>
    <dgm:cxn modelId="{CC2A1148-4A9E-4CAB-9D52-EA855CFE8CD7}" type="presOf" srcId="{3AB0D7D1-F9E4-42CA-A419-16A7029CB81E}" destId="{9F323B5F-B960-423A-A173-F2F44257A998}" srcOrd="0" destOrd="0" presId="urn:microsoft.com/office/officeart/2005/8/layout/vList2"/>
    <dgm:cxn modelId="{E4501010-5209-4AA3-9FC8-AEE274B837B3}" srcId="{3AB0D7D1-F9E4-42CA-A419-16A7029CB81E}" destId="{A2AF4E16-48AD-4020-99B0-0F9308B12E08}" srcOrd="7" destOrd="0" parTransId="{7FBAB5F3-D091-4CB5-BEE5-2DD0302840B7}" sibTransId="{8061E326-05DD-4758-9C7D-70B2B35B61DD}"/>
    <dgm:cxn modelId="{179BF814-4592-43F6-8C59-0F2CAC1BA0B5}" srcId="{3AB0D7D1-F9E4-42CA-A419-16A7029CB81E}" destId="{3A1729D1-1831-4D5A-A160-90C0275CC943}" srcOrd="3" destOrd="0" parTransId="{281DA3FC-93B1-4D10-80C0-3BDC6F4AC2BF}" sibTransId="{4A508704-63A2-4C54-8715-4F2091391C4D}"/>
    <dgm:cxn modelId="{1F7B007E-5411-4268-AFC2-413557EA92E2}" srcId="{3AB0D7D1-F9E4-42CA-A419-16A7029CB81E}" destId="{7093311A-FAEB-498E-8D2E-1B39CB975A48}" srcOrd="1" destOrd="0" parTransId="{8A59D017-A469-4E20-9B1E-9C3FED88A8B5}" sibTransId="{06E89AE0-F3EA-49B6-B0A9-4643294AE4E0}"/>
    <dgm:cxn modelId="{96227E56-A0EF-424B-9CAF-E0048EF0AD3D}" type="presOf" srcId="{9549819D-D886-46A0-A306-F30B395AA473}" destId="{CD236098-F02D-4D6A-8A57-9C61A7E0EE1C}" srcOrd="0" destOrd="0" presId="urn:microsoft.com/office/officeart/2005/8/layout/vList2"/>
    <dgm:cxn modelId="{196940B1-DD8D-4482-9F52-9AD09420F693}" type="presParOf" srcId="{9F323B5F-B960-423A-A173-F2F44257A998}" destId="{CD236098-F02D-4D6A-8A57-9C61A7E0EE1C}" srcOrd="0" destOrd="0" presId="urn:microsoft.com/office/officeart/2005/8/layout/vList2"/>
    <dgm:cxn modelId="{B9455DF9-721A-43D4-BA83-F2AE76CCE486}" type="presParOf" srcId="{9F323B5F-B960-423A-A173-F2F44257A998}" destId="{9185FEBF-E7F8-4F5A-89A1-57C1FEEA99FC}" srcOrd="1" destOrd="0" presId="urn:microsoft.com/office/officeart/2005/8/layout/vList2"/>
    <dgm:cxn modelId="{1FC477BA-AB07-4309-902B-5FE1931927EB}" type="presParOf" srcId="{9F323B5F-B960-423A-A173-F2F44257A998}" destId="{58800D1F-9681-4283-9370-FD1AD58E3C91}" srcOrd="2" destOrd="0" presId="urn:microsoft.com/office/officeart/2005/8/layout/vList2"/>
    <dgm:cxn modelId="{D423A43F-A53F-4E27-A9A7-328EA324156B}" type="presParOf" srcId="{9F323B5F-B960-423A-A173-F2F44257A998}" destId="{967F2398-2570-4F41-AB29-CECA35FB6106}" srcOrd="3" destOrd="0" presId="urn:microsoft.com/office/officeart/2005/8/layout/vList2"/>
    <dgm:cxn modelId="{3FDA2994-E208-46B6-9DCE-75473E86F2E0}" type="presParOf" srcId="{9F323B5F-B960-423A-A173-F2F44257A998}" destId="{A800A514-45B7-47FD-8D26-820F2B9027D5}" srcOrd="4" destOrd="0" presId="urn:microsoft.com/office/officeart/2005/8/layout/vList2"/>
    <dgm:cxn modelId="{FAF4202D-D920-4061-9301-78D743F942AA}" type="presParOf" srcId="{9F323B5F-B960-423A-A173-F2F44257A998}" destId="{48808D03-4651-4471-BA9D-E6A19D8DBB71}" srcOrd="5" destOrd="0" presId="urn:microsoft.com/office/officeart/2005/8/layout/vList2"/>
    <dgm:cxn modelId="{BBE68FF5-D891-455B-A2E4-854635F803CF}" type="presParOf" srcId="{9F323B5F-B960-423A-A173-F2F44257A998}" destId="{1344E103-05EC-43AC-B77B-9C7921F69EF8}" srcOrd="6" destOrd="0" presId="urn:microsoft.com/office/officeart/2005/8/layout/vList2"/>
    <dgm:cxn modelId="{2C3E9239-7EBD-4ACC-839D-C98BB205A790}" type="presParOf" srcId="{9F323B5F-B960-423A-A173-F2F44257A998}" destId="{0534F560-B5CC-4E65-B0C3-6D4747F5454C}" srcOrd="7" destOrd="0" presId="urn:microsoft.com/office/officeart/2005/8/layout/vList2"/>
    <dgm:cxn modelId="{34688D10-F2EA-4968-87F2-2029364A84E1}" type="presParOf" srcId="{9F323B5F-B960-423A-A173-F2F44257A998}" destId="{876955D2-E846-47B2-8CBF-BC8E191CA65F}" srcOrd="8" destOrd="0" presId="urn:microsoft.com/office/officeart/2005/8/layout/vList2"/>
    <dgm:cxn modelId="{5AA165D7-FD97-48C0-814F-375C3AF1DD91}" type="presParOf" srcId="{9F323B5F-B960-423A-A173-F2F44257A998}" destId="{ED8D8A17-0FC1-463C-963E-BFC015088B91}" srcOrd="9" destOrd="0" presId="urn:microsoft.com/office/officeart/2005/8/layout/vList2"/>
    <dgm:cxn modelId="{3F8D5396-85F3-4F30-B74E-123ED1D6C58F}" type="presParOf" srcId="{9F323B5F-B960-423A-A173-F2F44257A998}" destId="{CA0BFF38-0F4B-4682-81B3-EDB4A0F2FBB1}" srcOrd="10" destOrd="0" presId="urn:microsoft.com/office/officeart/2005/8/layout/vList2"/>
    <dgm:cxn modelId="{5B3D66CD-03B5-4B28-9D0A-B76427755DA9}" type="presParOf" srcId="{9F323B5F-B960-423A-A173-F2F44257A998}" destId="{269B76F4-3423-44D7-8E02-A91404CD31F0}" srcOrd="11" destOrd="0" presId="urn:microsoft.com/office/officeart/2005/8/layout/vList2"/>
    <dgm:cxn modelId="{767247B6-BAB8-4835-9ED3-5A1080F8B783}" type="presParOf" srcId="{9F323B5F-B960-423A-A173-F2F44257A998}" destId="{9AB62B16-B9D8-4B6B-9DD1-9642C9735B27}" srcOrd="12" destOrd="0" presId="urn:microsoft.com/office/officeart/2005/8/layout/vList2"/>
    <dgm:cxn modelId="{2CB6CC29-83A6-45DC-B54C-6D19755E857E}" type="presParOf" srcId="{9F323B5F-B960-423A-A173-F2F44257A998}" destId="{3B5B7A67-185E-4C03-A544-4ACBB5C7A693}" srcOrd="13" destOrd="0" presId="urn:microsoft.com/office/officeart/2005/8/layout/vList2"/>
    <dgm:cxn modelId="{2921E8D8-BE57-4D0A-A1F3-2C7EB9DE259E}" type="presParOf" srcId="{9F323B5F-B960-423A-A173-F2F44257A998}" destId="{A16DDD15-4204-49E9-9B96-F8F4633FDB69}" srcOrd="1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A9893C-C8E5-48ED-95CC-1811F0AB824D}">
      <dsp:nvSpPr>
        <dsp:cNvPr id="0" name=""/>
        <dsp:cNvSpPr/>
      </dsp:nvSpPr>
      <dsp:spPr>
        <a:xfrm>
          <a:off x="0" y="36561"/>
          <a:ext cx="3898776" cy="503685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Администратор …</a:t>
          </a:r>
          <a:endParaRPr lang="ru-RU" sz="2100" b="1" kern="1200" dirty="0"/>
        </a:p>
      </dsp:txBody>
      <dsp:txXfrm>
        <a:off x="24588" y="61149"/>
        <a:ext cx="3849600" cy="454509"/>
      </dsp:txXfrm>
    </dsp:sp>
    <dsp:sp modelId="{3EF37E25-EFB1-4E36-8569-2D8FE0C00279}">
      <dsp:nvSpPr>
        <dsp:cNvPr id="0" name=""/>
        <dsp:cNvSpPr/>
      </dsp:nvSpPr>
      <dsp:spPr>
        <a:xfrm>
          <a:off x="0" y="600726"/>
          <a:ext cx="3898776" cy="503685"/>
        </a:xfrm>
        <a:prstGeom prst="roundRect">
          <a:avLst/>
        </a:prstGeom>
        <a:solidFill>
          <a:schemeClr val="accent4">
            <a:hueOff val="-637824"/>
            <a:satOff val="3843"/>
            <a:lumOff val="30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Виртуальная …</a:t>
          </a:r>
          <a:endParaRPr lang="ru-RU" sz="2100" b="1" kern="1200" dirty="0"/>
        </a:p>
      </dsp:txBody>
      <dsp:txXfrm>
        <a:off x="24588" y="625314"/>
        <a:ext cx="3849600" cy="454509"/>
      </dsp:txXfrm>
    </dsp:sp>
    <dsp:sp modelId="{3C2EF4A7-B424-40B2-8BE1-0D797F7BEAA6}">
      <dsp:nvSpPr>
        <dsp:cNvPr id="0" name=""/>
        <dsp:cNvSpPr/>
      </dsp:nvSpPr>
      <dsp:spPr>
        <a:xfrm>
          <a:off x="0" y="1164891"/>
          <a:ext cx="3898776" cy="503685"/>
        </a:xfrm>
        <a:prstGeom prst="roundRect">
          <a:avLst/>
        </a:prstGeom>
        <a:solidFill>
          <a:schemeClr val="accent4">
            <a:hueOff val="-1275649"/>
            <a:satOff val="7685"/>
            <a:lumOff val="61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Графический …</a:t>
          </a:r>
          <a:endParaRPr lang="ru-RU" sz="2100" b="1" kern="1200" dirty="0"/>
        </a:p>
      </dsp:txBody>
      <dsp:txXfrm>
        <a:off x="24588" y="1189479"/>
        <a:ext cx="3849600" cy="454509"/>
      </dsp:txXfrm>
    </dsp:sp>
    <dsp:sp modelId="{536A9ECD-8EF3-4063-A158-5F6D96830389}">
      <dsp:nvSpPr>
        <dsp:cNvPr id="0" name=""/>
        <dsp:cNvSpPr/>
      </dsp:nvSpPr>
      <dsp:spPr>
        <a:xfrm>
          <a:off x="0" y="1729056"/>
          <a:ext cx="3898776" cy="503685"/>
        </a:xfrm>
        <a:prstGeom prst="roundRect">
          <a:avLst/>
        </a:prstGeom>
        <a:solidFill>
          <a:schemeClr val="accent4">
            <a:hueOff val="-1913473"/>
            <a:satOff val="11528"/>
            <a:lumOff val="92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Жесткий …</a:t>
          </a:r>
          <a:endParaRPr lang="ru-RU" sz="2100" b="1" kern="1200" dirty="0"/>
        </a:p>
      </dsp:txBody>
      <dsp:txXfrm>
        <a:off x="24588" y="1753644"/>
        <a:ext cx="3849600" cy="454509"/>
      </dsp:txXfrm>
    </dsp:sp>
    <dsp:sp modelId="{8A13C639-6BC7-45A1-9D98-11F63A64C07E}">
      <dsp:nvSpPr>
        <dsp:cNvPr id="0" name=""/>
        <dsp:cNvSpPr/>
      </dsp:nvSpPr>
      <dsp:spPr>
        <a:xfrm>
          <a:off x="0" y="2293221"/>
          <a:ext cx="3898776" cy="503685"/>
        </a:xfrm>
        <a:prstGeom prst="roundRect">
          <a:avLst/>
        </a:prstGeom>
        <a:solidFill>
          <a:schemeClr val="accent4">
            <a:hueOff val="-2551297"/>
            <a:satOff val="15371"/>
            <a:lumOff val="123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Загрузочная …</a:t>
          </a:r>
          <a:endParaRPr lang="ru-RU" sz="2100" b="1" kern="1200" dirty="0"/>
        </a:p>
      </dsp:txBody>
      <dsp:txXfrm>
        <a:off x="24588" y="2317809"/>
        <a:ext cx="3849600" cy="454509"/>
      </dsp:txXfrm>
    </dsp:sp>
    <dsp:sp modelId="{200A2B9F-3F13-4652-967E-CFE3F0CE4C47}">
      <dsp:nvSpPr>
        <dsp:cNvPr id="0" name=""/>
        <dsp:cNvSpPr/>
      </dsp:nvSpPr>
      <dsp:spPr>
        <a:xfrm>
          <a:off x="0" y="2857386"/>
          <a:ext cx="3898776" cy="503685"/>
        </a:xfrm>
        <a:prstGeom prst="roundRect">
          <a:avLst/>
        </a:prstGeom>
        <a:solidFill>
          <a:schemeClr val="accent4">
            <a:hueOff val="-3189121"/>
            <a:satOff val="19214"/>
            <a:lumOff val="154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Лицензионная …</a:t>
          </a:r>
          <a:endParaRPr lang="ru-RU" sz="2100" b="1" kern="1200" dirty="0"/>
        </a:p>
      </dsp:txBody>
      <dsp:txXfrm>
        <a:off x="24588" y="2881974"/>
        <a:ext cx="3849600" cy="454509"/>
      </dsp:txXfrm>
    </dsp:sp>
    <dsp:sp modelId="{81DD92DE-489E-4D7B-9E83-E3EC008AAE6B}">
      <dsp:nvSpPr>
        <dsp:cNvPr id="0" name=""/>
        <dsp:cNvSpPr/>
      </dsp:nvSpPr>
      <dsp:spPr>
        <a:xfrm>
          <a:off x="0" y="3421551"/>
          <a:ext cx="3898776" cy="503685"/>
        </a:xfrm>
        <a:prstGeom prst="roundRect">
          <a:avLst/>
        </a:prstGeom>
        <a:solidFill>
          <a:schemeClr val="accent4">
            <a:hueOff val="-3826945"/>
            <a:satOff val="23056"/>
            <a:lumOff val="184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Материнская …</a:t>
          </a:r>
          <a:endParaRPr lang="ru-RU" sz="2100" b="1" kern="1200" dirty="0"/>
        </a:p>
      </dsp:txBody>
      <dsp:txXfrm>
        <a:off x="24588" y="3446139"/>
        <a:ext cx="3849600" cy="454509"/>
      </dsp:txXfrm>
    </dsp:sp>
    <dsp:sp modelId="{17068FB7-4F93-4A6D-985D-6F43B4DB1D37}">
      <dsp:nvSpPr>
        <dsp:cNvPr id="0" name=""/>
        <dsp:cNvSpPr/>
      </dsp:nvSpPr>
      <dsp:spPr>
        <a:xfrm>
          <a:off x="0" y="3985716"/>
          <a:ext cx="3898776" cy="503685"/>
        </a:xfrm>
        <a:prstGeom prst="roundRect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Матричный …</a:t>
          </a:r>
          <a:endParaRPr lang="ru-RU" sz="2100" b="1" kern="1200" dirty="0"/>
        </a:p>
      </dsp:txBody>
      <dsp:txXfrm>
        <a:off x="24588" y="4010304"/>
        <a:ext cx="3849600" cy="45450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236098-F02D-4D6A-8A57-9C61A7E0EE1C}">
      <dsp:nvSpPr>
        <dsp:cNvPr id="0" name=""/>
        <dsp:cNvSpPr/>
      </dsp:nvSpPr>
      <dsp:spPr>
        <a:xfrm>
          <a:off x="0" y="36561"/>
          <a:ext cx="3898776" cy="503685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solidFill>
                <a:schemeClr val="tx1"/>
              </a:solidFill>
            </a:rPr>
            <a:t>Носитель …</a:t>
          </a:r>
          <a:endParaRPr lang="ru-RU" sz="2100" b="1" kern="1200" dirty="0">
            <a:solidFill>
              <a:schemeClr val="tx1"/>
            </a:solidFill>
          </a:endParaRPr>
        </a:p>
      </dsp:txBody>
      <dsp:txXfrm>
        <a:off x="24588" y="61149"/>
        <a:ext cx="3849600" cy="454509"/>
      </dsp:txXfrm>
    </dsp:sp>
    <dsp:sp modelId="{58800D1F-9681-4283-9370-FD1AD58E3C91}">
      <dsp:nvSpPr>
        <dsp:cNvPr id="0" name=""/>
        <dsp:cNvSpPr/>
      </dsp:nvSpPr>
      <dsp:spPr>
        <a:xfrm>
          <a:off x="0" y="600726"/>
          <a:ext cx="3898776" cy="503685"/>
        </a:xfrm>
        <a:prstGeom prst="roundRect">
          <a:avLst/>
        </a:prstGeom>
        <a:solidFill>
          <a:schemeClr val="accent5">
            <a:hueOff val="-1419125"/>
            <a:satOff val="5687"/>
            <a:lumOff val="123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solidFill>
                <a:schemeClr val="tx1"/>
              </a:solidFill>
            </a:rPr>
            <a:t>Оперативная …</a:t>
          </a:r>
          <a:endParaRPr lang="ru-RU" sz="2100" b="1" kern="1200" dirty="0">
            <a:solidFill>
              <a:schemeClr val="tx1"/>
            </a:solidFill>
          </a:endParaRPr>
        </a:p>
      </dsp:txBody>
      <dsp:txXfrm>
        <a:off x="24588" y="625314"/>
        <a:ext cx="3849600" cy="454509"/>
      </dsp:txXfrm>
    </dsp:sp>
    <dsp:sp modelId="{A800A514-45B7-47FD-8D26-820F2B9027D5}">
      <dsp:nvSpPr>
        <dsp:cNvPr id="0" name=""/>
        <dsp:cNvSpPr/>
      </dsp:nvSpPr>
      <dsp:spPr>
        <a:xfrm>
          <a:off x="0" y="1164891"/>
          <a:ext cx="3898776" cy="503685"/>
        </a:xfrm>
        <a:prstGeom prst="roundRect">
          <a:avLst/>
        </a:prstGeom>
        <a:solidFill>
          <a:schemeClr val="accent5">
            <a:hueOff val="-2838251"/>
            <a:satOff val="11375"/>
            <a:lumOff val="246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solidFill>
                <a:schemeClr val="tx1"/>
              </a:solidFill>
            </a:rPr>
            <a:t>Операционная …</a:t>
          </a:r>
          <a:endParaRPr lang="ru-RU" sz="2100" b="1" kern="1200" dirty="0">
            <a:solidFill>
              <a:schemeClr val="tx1"/>
            </a:solidFill>
          </a:endParaRPr>
        </a:p>
      </dsp:txBody>
      <dsp:txXfrm>
        <a:off x="24588" y="1189479"/>
        <a:ext cx="3849600" cy="454509"/>
      </dsp:txXfrm>
    </dsp:sp>
    <dsp:sp modelId="{1344E103-05EC-43AC-B77B-9C7921F69EF8}">
      <dsp:nvSpPr>
        <dsp:cNvPr id="0" name=""/>
        <dsp:cNvSpPr/>
      </dsp:nvSpPr>
      <dsp:spPr>
        <a:xfrm>
          <a:off x="0" y="1729056"/>
          <a:ext cx="3898776" cy="503685"/>
        </a:xfrm>
        <a:prstGeom prst="roundRect">
          <a:avLst/>
        </a:prstGeom>
        <a:solidFill>
          <a:schemeClr val="accent5">
            <a:hueOff val="-4257376"/>
            <a:satOff val="17062"/>
            <a:lumOff val="369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solidFill>
                <a:schemeClr val="tx1"/>
              </a:solidFill>
            </a:rPr>
            <a:t>Оптический …</a:t>
          </a:r>
          <a:endParaRPr lang="ru-RU" sz="2100" b="1" kern="1200" dirty="0">
            <a:solidFill>
              <a:schemeClr val="tx1"/>
            </a:solidFill>
          </a:endParaRPr>
        </a:p>
      </dsp:txBody>
      <dsp:txXfrm>
        <a:off x="24588" y="1753644"/>
        <a:ext cx="3849600" cy="454509"/>
      </dsp:txXfrm>
    </dsp:sp>
    <dsp:sp modelId="{876955D2-E846-47B2-8CBF-BC8E191CA65F}">
      <dsp:nvSpPr>
        <dsp:cNvPr id="0" name=""/>
        <dsp:cNvSpPr/>
      </dsp:nvSpPr>
      <dsp:spPr>
        <a:xfrm>
          <a:off x="0" y="2293221"/>
          <a:ext cx="3898776" cy="503685"/>
        </a:xfrm>
        <a:prstGeom prst="roundRect">
          <a:avLst/>
        </a:prstGeom>
        <a:solidFill>
          <a:schemeClr val="accent5">
            <a:hueOff val="-5676501"/>
            <a:satOff val="22749"/>
            <a:lumOff val="493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solidFill>
                <a:schemeClr val="tx1"/>
              </a:solidFill>
            </a:rPr>
            <a:t>Персональный …</a:t>
          </a:r>
          <a:endParaRPr lang="ru-RU" sz="2100" b="1" kern="1200" dirty="0">
            <a:solidFill>
              <a:schemeClr val="tx1"/>
            </a:solidFill>
          </a:endParaRPr>
        </a:p>
      </dsp:txBody>
      <dsp:txXfrm>
        <a:off x="24588" y="2317809"/>
        <a:ext cx="3849600" cy="454509"/>
      </dsp:txXfrm>
    </dsp:sp>
    <dsp:sp modelId="{CA0BFF38-0F4B-4682-81B3-EDB4A0F2FBB1}">
      <dsp:nvSpPr>
        <dsp:cNvPr id="0" name=""/>
        <dsp:cNvSpPr/>
      </dsp:nvSpPr>
      <dsp:spPr>
        <a:xfrm>
          <a:off x="0" y="2857386"/>
          <a:ext cx="3898776" cy="503685"/>
        </a:xfrm>
        <a:prstGeom prst="roundRect">
          <a:avLst/>
        </a:prstGeom>
        <a:solidFill>
          <a:schemeClr val="accent5">
            <a:hueOff val="-7095626"/>
            <a:satOff val="28436"/>
            <a:lumOff val="616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solidFill>
                <a:schemeClr val="tx1"/>
              </a:solidFill>
            </a:rPr>
            <a:t>Сетевая …</a:t>
          </a:r>
          <a:endParaRPr lang="ru-RU" sz="2100" b="1" kern="1200" dirty="0">
            <a:solidFill>
              <a:schemeClr val="tx1"/>
            </a:solidFill>
          </a:endParaRPr>
        </a:p>
      </dsp:txBody>
      <dsp:txXfrm>
        <a:off x="24588" y="2881974"/>
        <a:ext cx="3849600" cy="454509"/>
      </dsp:txXfrm>
    </dsp:sp>
    <dsp:sp modelId="{9AB62B16-B9D8-4B6B-9DD1-9642C9735B27}">
      <dsp:nvSpPr>
        <dsp:cNvPr id="0" name=""/>
        <dsp:cNvSpPr/>
      </dsp:nvSpPr>
      <dsp:spPr>
        <a:xfrm>
          <a:off x="0" y="3421551"/>
          <a:ext cx="3898776" cy="503685"/>
        </a:xfrm>
        <a:prstGeom prst="roundRect">
          <a:avLst/>
        </a:prstGeom>
        <a:solidFill>
          <a:schemeClr val="accent5">
            <a:hueOff val="-8514751"/>
            <a:satOff val="34124"/>
            <a:lumOff val="739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solidFill>
                <a:schemeClr val="tx1"/>
              </a:solidFill>
            </a:rPr>
            <a:t>Системный …</a:t>
          </a:r>
          <a:endParaRPr lang="ru-RU" sz="2100" b="1" kern="1200" dirty="0">
            <a:solidFill>
              <a:schemeClr val="tx1"/>
            </a:solidFill>
          </a:endParaRPr>
        </a:p>
      </dsp:txBody>
      <dsp:txXfrm>
        <a:off x="24588" y="3446139"/>
        <a:ext cx="3849600" cy="454509"/>
      </dsp:txXfrm>
    </dsp:sp>
    <dsp:sp modelId="{A16DDD15-4204-49E9-9B96-F8F4633FDB69}">
      <dsp:nvSpPr>
        <dsp:cNvPr id="0" name=""/>
        <dsp:cNvSpPr/>
      </dsp:nvSpPr>
      <dsp:spPr>
        <a:xfrm>
          <a:off x="0" y="3985716"/>
          <a:ext cx="3898776" cy="503685"/>
        </a:xfrm>
        <a:prstGeom prst="round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solidFill>
                <a:schemeClr val="tx1"/>
              </a:solidFill>
            </a:rPr>
            <a:t>Струйный …</a:t>
          </a:r>
          <a:endParaRPr lang="ru-RU" sz="2100" b="1" kern="1200" dirty="0">
            <a:solidFill>
              <a:schemeClr val="tx1"/>
            </a:solidFill>
          </a:endParaRPr>
        </a:p>
      </dsp:txBody>
      <dsp:txXfrm>
        <a:off x="24588" y="4010304"/>
        <a:ext cx="3849600" cy="4545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image" Target="../media/image14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2060848"/>
            <a:ext cx="9320064" cy="2448272"/>
          </a:xfr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Виртуальная битва</a:t>
            </a:r>
            <a:endParaRPr lang="ru-RU" sz="6000" b="1" i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21176985">
            <a:off x="4858973" y="4419921"/>
            <a:ext cx="4564088" cy="1752600"/>
          </a:xfr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>
            <a:noAutofit/>
          </a:bodyPr>
          <a:lstStyle/>
          <a:p>
            <a:pPr algn="r"/>
            <a:r>
              <a:rPr lang="ru-RU" sz="28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Информатика </a:t>
            </a:r>
          </a:p>
          <a:p>
            <a:pPr algn="r"/>
            <a:r>
              <a:rPr lang="ru-RU" sz="28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9 класс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effectLst>
                  <a:glow rad="101600">
                    <a:schemeClr val="accent2">
                      <a:lumMod val="60000"/>
                      <a:lumOff val="40000"/>
                      <a:alpha val="60000"/>
                    </a:schemeClr>
                  </a:glow>
                </a:effectLst>
              </a:rPr>
              <a:t>VI </a:t>
            </a:r>
            <a:r>
              <a:rPr lang="ru-RU" b="1" dirty="0" smtClean="0">
                <a:effectLst>
                  <a:glow rad="101600">
                    <a:schemeClr val="accent2">
                      <a:lumMod val="60000"/>
                      <a:lumOff val="40000"/>
                      <a:alpha val="60000"/>
                    </a:schemeClr>
                  </a:glow>
                </a:effectLst>
              </a:rPr>
              <a:t>конкурс «Самый внимательный»</a:t>
            </a:r>
            <a:endParaRPr lang="ru-RU" dirty="0">
              <a:effectLst>
                <a:glow rad="101600">
                  <a:schemeClr val="accent2">
                    <a:lumMod val="60000"/>
                    <a:lumOff val="40000"/>
                    <a:alpha val="60000"/>
                  </a:schemeClr>
                </a:glo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5589240"/>
          </a:xfrm>
        </p:spPr>
        <p:txBody>
          <a:bodyPr>
            <a:noAutofit/>
          </a:bodyPr>
          <a:lstStyle/>
          <a:p>
            <a:pPr indent="342900" algn="ctr">
              <a:buNone/>
            </a:pPr>
            <a:r>
              <a:rPr lang="ru-RU" sz="1900" b="1" dirty="0" smtClean="0"/>
              <a:t>Профессионал</a:t>
            </a:r>
          </a:p>
          <a:p>
            <a:pPr indent="342900" algn="just">
              <a:buNone/>
            </a:pPr>
            <a:r>
              <a:rPr lang="ru-RU" sz="1900" dirty="0" smtClean="0"/>
              <a:t>Петрова Петра Петровича приняли на работу в офис косметической компании </a:t>
            </a:r>
            <a:r>
              <a:rPr lang="en-US" sz="1900" dirty="0" smtClean="0"/>
              <a:t>Microsoft</a:t>
            </a:r>
            <a:r>
              <a:rPr lang="ru-RU" sz="1900" dirty="0" smtClean="0"/>
              <a:t>. Для этого он прошел собеседование, в виде тестирования, которое показало следующие результаты: он выделил 4 информационных процесса: хранение, передачу, обработку, перенос; указал, что мышь является внешним носителем информации наряду с дисками; также сказал, можно заменить встроенную звуковую карту на новую и увеличить оперативную память; что </a:t>
            </a:r>
            <a:r>
              <a:rPr lang="en-US" sz="1900" dirty="0" err="1" smtClean="0"/>
              <a:t>WindowsXP</a:t>
            </a:r>
            <a:r>
              <a:rPr lang="ru-RU" sz="1900" dirty="0" smtClean="0"/>
              <a:t> является самым лучшим антивирусом. Петров указал такие вирусы, как Троян, </a:t>
            </a:r>
            <a:r>
              <a:rPr lang="en-US" sz="1900" dirty="0" smtClean="0"/>
              <a:t>win</a:t>
            </a:r>
            <a:r>
              <a:rPr lang="ru-RU" sz="1900" dirty="0" smtClean="0"/>
              <a:t>32 и </a:t>
            </a:r>
            <a:r>
              <a:rPr lang="en-US" sz="1900" dirty="0" smtClean="0"/>
              <a:t>Nero</a:t>
            </a:r>
            <a:r>
              <a:rPr lang="ru-RU" sz="1900" dirty="0" smtClean="0"/>
              <a:t>, сказал что винчестер и жесткий диск – это одинаковые понятия. Также сказал, что </a:t>
            </a:r>
            <a:r>
              <a:rPr lang="en-US" sz="1900" dirty="0" err="1" smtClean="0"/>
              <a:t>MicrosoftWord</a:t>
            </a:r>
            <a:r>
              <a:rPr lang="ru-RU" sz="1900" dirty="0" smtClean="0"/>
              <a:t> – это редактор, предназначенный для создания презентаций, </a:t>
            </a:r>
            <a:r>
              <a:rPr lang="en-US" sz="1900" dirty="0" smtClean="0"/>
              <a:t>Paint</a:t>
            </a:r>
            <a:r>
              <a:rPr lang="ru-RU" sz="1900" dirty="0" smtClean="0"/>
              <a:t> – стандартная программа для создания </a:t>
            </a:r>
            <a:r>
              <a:rPr lang="en-US" sz="1900" dirty="0" smtClean="0"/>
              <a:t>web</a:t>
            </a:r>
            <a:r>
              <a:rPr lang="ru-RU" sz="1900" dirty="0" smtClean="0"/>
              <a:t> – страниц, что архиватор – это программа для записи дисков.</a:t>
            </a:r>
          </a:p>
          <a:p>
            <a:pPr indent="342900" algn="just">
              <a:buNone/>
            </a:pPr>
            <a:r>
              <a:rPr lang="ru-RU" sz="1900" dirty="0" smtClean="0"/>
              <a:t>На практическом задании он набрал текст в текстовом редакторе </a:t>
            </a:r>
            <a:r>
              <a:rPr lang="en-US" sz="1900" dirty="0" err="1" smtClean="0"/>
              <a:t>MicrosoftExcel</a:t>
            </a:r>
            <a:r>
              <a:rPr lang="ru-RU" sz="1900" dirty="0" smtClean="0"/>
              <a:t> и распечатал его на сканере.</a:t>
            </a:r>
          </a:p>
          <a:p>
            <a:pPr indent="342900" algn="just">
              <a:buNone/>
            </a:pPr>
            <a:r>
              <a:rPr lang="ru-RU" sz="1900" dirty="0" smtClean="0"/>
              <a:t>В итоге Петров показал блестящий результат и был с радостью принят на работу.</a:t>
            </a:r>
            <a:endParaRPr lang="ru-RU" sz="19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Финал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Спасибо за участие в битве.</a:t>
            </a:r>
          </a:p>
          <a:p>
            <a:r>
              <a:rPr lang="ru-RU" dirty="0" smtClean="0"/>
              <a:t>Пора узнать кто </a:t>
            </a:r>
            <a:r>
              <a:rPr lang="ru-RU" smtClean="0"/>
              <a:t>победил.</a:t>
            </a:r>
            <a:endParaRPr lang="ru-RU" dirty="0"/>
          </a:p>
        </p:txBody>
      </p:sp>
      <p:pic>
        <p:nvPicPr>
          <p:cNvPr id="2050" name="Picture 2" descr="https://fs00.infourok.ru/images/doc/196/224346/img5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817" y="35843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Представление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Представление жюри</a:t>
            </a:r>
          </a:p>
          <a:p>
            <a:r>
              <a:rPr lang="ru-RU" dirty="0" smtClean="0"/>
              <a:t>Представление команд </a:t>
            </a:r>
            <a:endParaRPr lang="ru-RU" dirty="0"/>
          </a:p>
        </p:txBody>
      </p:sp>
      <p:pic>
        <p:nvPicPr>
          <p:cNvPr id="1026" name="Picture 2" descr="https://privately.ru/note/uploads/posts/2020-03/privately.ru_nagljadnye-sovety-kak-sozdat-jeffektivnuju-komandu-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639322"/>
            <a:ext cx="5184576" cy="409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 descr="G:\Школа\1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749300" y="881063"/>
            <a:ext cx="7644400" cy="509626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5472608"/>
          </a:xfrm>
          <a:effectLst>
            <a:glow rad="101600">
              <a:srgbClr val="0D22E5">
                <a:alpha val="60000"/>
              </a:srgbClr>
            </a:glow>
          </a:effectLst>
        </p:spPr>
        <p:txBody>
          <a:bodyPr>
            <a:normAutofit fontScale="77500" lnSpcReduction="20000"/>
          </a:bodyPr>
          <a:lstStyle/>
          <a:p>
            <a:pPr lvl="0">
              <a:spcBef>
                <a:spcPts val="500"/>
              </a:spcBef>
            </a:pPr>
            <a:r>
              <a:rPr lang="ru-RU" dirty="0" smtClean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 </a:t>
            </a:r>
            <a:r>
              <a:rPr lang="ru-RU" dirty="0" smtClean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Компьютер - лучший друг.</a:t>
            </a:r>
          </a:p>
          <a:p>
            <a:pPr lvl="0">
              <a:spcBef>
                <a:spcPts val="500"/>
              </a:spcBef>
            </a:pPr>
            <a:r>
              <a:rPr lang="ru-RU" dirty="0" smtClean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 Скажи мне, какой у тебя компьютер, и я скажу, кто ты.</a:t>
            </a:r>
          </a:p>
          <a:p>
            <a:pPr lvl="0">
              <a:spcBef>
                <a:spcPts val="500"/>
              </a:spcBef>
            </a:pPr>
            <a:r>
              <a:rPr lang="ru-RU" dirty="0" smtClean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 Без компьютера жить, только небо коптить.</a:t>
            </a:r>
          </a:p>
          <a:p>
            <a:pPr lvl="0">
              <a:spcBef>
                <a:spcPts val="500"/>
              </a:spcBef>
            </a:pPr>
            <a:r>
              <a:rPr lang="ru-RU" dirty="0" smtClean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 Без винчестера - полсироты, а без материнской платы - и вся сирота.</a:t>
            </a:r>
          </a:p>
          <a:p>
            <a:pPr lvl="0">
              <a:spcBef>
                <a:spcPts val="500"/>
              </a:spcBef>
            </a:pPr>
            <a:r>
              <a:rPr lang="ru-RU" dirty="0" smtClean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 Компьютер без программы - что фонарь без свечи.</a:t>
            </a:r>
          </a:p>
          <a:p>
            <a:pPr lvl="0">
              <a:spcBef>
                <a:spcPts val="500"/>
              </a:spcBef>
            </a:pPr>
            <a:r>
              <a:rPr lang="ru-RU" dirty="0" smtClean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 Компьютер не принадлежит человеку, а человек принадлежит компьютеру.</a:t>
            </a:r>
          </a:p>
          <a:p>
            <a:pPr lvl="0">
              <a:spcBef>
                <a:spcPts val="500"/>
              </a:spcBef>
            </a:pPr>
            <a:r>
              <a:rPr lang="ru-RU" dirty="0" smtClean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 Не смейся над старыми компьютерами, и твой будет стар.</a:t>
            </a:r>
          </a:p>
          <a:p>
            <a:pPr lvl="0">
              <a:spcBef>
                <a:spcPts val="500"/>
              </a:spcBef>
            </a:pPr>
            <a:r>
              <a:rPr lang="ru-RU" dirty="0" smtClean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 Компьютер памятью не испортишь.</a:t>
            </a:r>
          </a:p>
          <a:p>
            <a:pPr lvl="0">
              <a:spcBef>
                <a:spcPts val="500"/>
              </a:spcBef>
            </a:pPr>
            <a:r>
              <a:rPr lang="ru-RU" dirty="0" smtClean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 Компьютер на столе не для одних только игр. </a:t>
            </a:r>
          </a:p>
          <a:p>
            <a:pPr lvl="0">
              <a:spcBef>
                <a:spcPts val="500"/>
              </a:spcBef>
            </a:pPr>
            <a:r>
              <a:rPr lang="ru-RU" dirty="0" smtClean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 По ноутбуку встречают, по уму провожают.</a:t>
            </a:r>
          </a:p>
          <a:p>
            <a:pPr lvl="0">
              <a:spcBef>
                <a:spcPts val="500"/>
              </a:spcBef>
            </a:pPr>
            <a:r>
              <a:rPr lang="ru-RU" dirty="0" smtClean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 Не </a:t>
            </a:r>
            <a:r>
              <a:rPr lang="en-US" dirty="0" smtClean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Intel</a:t>
            </a:r>
            <a:r>
              <a:rPr lang="ru-RU" dirty="0" smtClean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’</a:t>
            </a:r>
            <a:r>
              <a:rPr lang="ru-RU" dirty="0" err="1" smtClean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ом</a:t>
            </a:r>
            <a:r>
              <a:rPr lang="ru-RU" dirty="0" smtClean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 единым жив процессорный мир.</a:t>
            </a:r>
          </a:p>
          <a:p>
            <a:pPr lvl="0">
              <a:spcBef>
                <a:spcPts val="500"/>
              </a:spcBef>
            </a:pPr>
            <a:r>
              <a:rPr lang="ru-RU" dirty="0" smtClean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 Мал планшет, да дорог.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8229600" cy="720080"/>
          </a:xfrm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soft" dir="t"/>
          </a:scene3d>
          <a:sp3d>
            <a:bevelT prst="slope"/>
          </a:sp3d>
        </p:spPr>
        <p:txBody>
          <a:bodyPr>
            <a:normAutofit fontScale="90000"/>
          </a:bodyPr>
          <a:lstStyle/>
          <a:p>
            <a:r>
              <a:rPr lang="en-US" b="1" dirty="0" smtClean="0"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I</a:t>
            </a:r>
            <a:r>
              <a:rPr lang="ru-RU" b="1" dirty="0" smtClean="0"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 конкурс «Разминка» </a:t>
            </a:r>
            <a:endParaRPr lang="ru-RU" dirty="0"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effectLst>
                  <a:glow rad="101600">
                    <a:srgbClr val="7030A0">
                      <a:alpha val="40000"/>
                    </a:srgbClr>
                  </a:glow>
                </a:effectLst>
              </a:rPr>
              <a:t>II </a:t>
            </a:r>
            <a:r>
              <a:rPr lang="ru-RU" b="1" dirty="0" smtClean="0">
                <a:effectLst>
                  <a:glow rad="101600">
                    <a:srgbClr val="7030A0">
                      <a:alpha val="40000"/>
                    </a:srgbClr>
                  </a:glow>
                </a:effectLst>
              </a:rPr>
              <a:t>конкурс </a:t>
            </a:r>
            <a:br>
              <a:rPr lang="ru-RU" b="1" dirty="0" smtClean="0">
                <a:effectLst>
                  <a:glow rad="101600">
                    <a:srgbClr val="7030A0">
                      <a:alpha val="40000"/>
                    </a:srgbClr>
                  </a:glow>
                </a:effectLst>
              </a:rPr>
            </a:br>
            <a:r>
              <a:rPr lang="ru-RU" b="1" dirty="0" smtClean="0">
                <a:effectLst>
                  <a:glow rad="101600">
                    <a:srgbClr val="7030A0">
                      <a:alpha val="40000"/>
                    </a:srgbClr>
                  </a:glow>
                </a:effectLst>
              </a:rPr>
              <a:t>Компьютерные жаргонизмы</a:t>
            </a:r>
            <a:endParaRPr lang="ru-RU" dirty="0">
              <a:effectLst>
                <a:glow rad="101600">
                  <a:srgbClr val="7030A0">
                    <a:alpha val="40000"/>
                  </a:srgbClr>
                </a:glow>
              </a:effectLst>
            </a:endParaRPr>
          </a:p>
        </p:txBody>
      </p:sp>
      <p:grpSp>
        <p:nvGrpSpPr>
          <p:cNvPr id="32" name="Группа 31"/>
          <p:cNvGrpSpPr/>
          <p:nvPr/>
        </p:nvGrpSpPr>
        <p:grpSpPr>
          <a:xfrm>
            <a:off x="4716016" y="1792728"/>
            <a:ext cx="4176464" cy="556152"/>
            <a:chOff x="0" y="46539"/>
            <a:chExt cx="4176464" cy="556152"/>
          </a:xfrm>
        </p:grpSpPr>
        <p:sp>
          <p:nvSpPr>
            <p:cNvPr id="54" name="Скругленный прямоугольник 53"/>
            <p:cNvSpPr/>
            <p:nvPr/>
          </p:nvSpPr>
          <p:spPr>
            <a:xfrm>
              <a:off x="0" y="46539"/>
              <a:ext cx="4176464" cy="556152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5" name="Скругленный прямоугольник 4"/>
            <p:cNvSpPr/>
            <p:nvPr/>
          </p:nvSpPr>
          <p:spPr>
            <a:xfrm>
              <a:off x="27149" y="73688"/>
              <a:ext cx="4122166" cy="5018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0" kern="1200" baseline="0" dirty="0" err="1" smtClean="0"/>
                <a:t>Сетевуха</a:t>
              </a:r>
              <a:endParaRPr lang="ru-RU" sz="1400" kern="1200" dirty="0"/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4716016" y="2389200"/>
            <a:ext cx="4176464" cy="556152"/>
            <a:chOff x="0" y="643011"/>
            <a:chExt cx="4176464" cy="556152"/>
          </a:xfrm>
        </p:grpSpPr>
        <p:sp>
          <p:nvSpPr>
            <p:cNvPr id="52" name="Скругленный прямоугольник 51"/>
            <p:cNvSpPr/>
            <p:nvPr/>
          </p:nvSpPr>
          <p:spPr>
            <a:xfrm>
              <a:off x="0" y="643011"/>
              <a:ext cx="4176464" cy="556152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3" name="Скругленный прямоугольник 6"/>
            <p:cNvSpPr/>
            <p:nvPr/>
          </p:nvSpPr>
          <p:spPr>
            <a:xfrm>
              <a:off x="27149" y="670160"/>
              <a:ext cx="4122166" cy="5018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0" kern="1200" baseline="0" dirty="0" smtClean="0"/>
                <a:t>Слот</a:t>
              </a:r>
              <a:endParaRPr lang="ru-RU" sz="1400" kern="1200" dirty="0"/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4716016" y="2985672"/>
            <a:ext cx="4176464" cy="556152"/>
            <a:chOff x="0" y="1239483"/>
            <a:chExt cx="4176464" cy="556152"/>
          </a:xfrm>
        </p:grpSpPr>
        <p:sp>
          <p:nvSpPr>
            <p:cNvPr id="50" name="Скругленный прямоугольник 49"/>
            <p:cNvSpPr/>
            <p:nvPr/>
          </p:nvSpPr>
          <p:spPr>
            <a:xfrm>
              <a:off x="0" y="1239483"/>
              <a:ext cx="4176464" cy="556152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1" name="Скругленный прямоугольник 8"/>
            <p:cNvSpPr/>
            <p:nvPr/>
          </p:nvSpPr>
          <p:spPr>
            <a:xfrm>
              <a:off x="27149" y="1266632"/>
              <a:ext cx="4122166" cy="5018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0" kern="1200" baseline="0" dirty="0" smtClean="0"/>
                <a:t>Софт</a:t>
              </a:r>
              <a:endParaRPr lang="ru-RU" sz="1400" kern="1200" dirty="0"/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4716016" y="3582144"/>
            <a:ext cx="4176464" cy="556152"/>
            <a:chOff x="0" y="1835955"/>
            <a:chExt cx="4176464" cy="556152"/>
          </a:xfrm>
        </p:grpSpPr>
        <p:sp>
          <p:nvSpPr>
            <p:cNvPr id="48" name="Скругленный прямоугольник 47"/>
            <p:cNvSpPr/>
            <p:nvPr/>
          </p:nvSpPr>
          <p:spPr>
            <a:xfrm>
              <a:off x="0" y="1835955"/>
              <a:ext cx="4176464" cy="556152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9" name="Скругленный прямоугольник 10"/>
            <p:cNvSpPr/>
            <p:nvPr/>
          </p:nvSpPr>
          <p:spPr>
            <a:xfrm>
              <a:off x="27149" y="1863104"/>
              <a:ext cx="4122166" cy="5018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0" kern="1200" baseline="0" dirty="0" smtClean="0"/>
                <a:t>Спикер</a:t>
              </a:r>
              <a:endParaRPr lang="ru-RU" sz="1400" kern="1200" dirty="0"/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4716016" y="4178616"/>
            <a:ext cx="4176464" cy="556152"/>
            <a:chOff x="0" y="2432427"/>
            <a:chExt cx="4176464" cy="556152"/>
          </a:xfrm>
        </p:grpSpPr>
        <p:sp>
          <p:nvSpPr>
            <p:cNvPr id="46" name="Скругленный прямоугольник 45"/>
            <p:cNvSpPr/>
            <p:nvPr/>
          </p:nvSpPr>
          <p:spPr>
            <a:xfrm>
              <a:off x="0" y="2432427"/>
              <a:ext cx="4176464" cy="556152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7" name="Скругленный прямоугольник 12"/>
            <p:cNvSpPr/>
            <p:nvPr/>
          </p:nvSpPr>
          <p:spPr>
            <a:xfrm>
              <a:off x="27149" y="2459576"/>
              <a:ext cx="4122166" cy="5018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0" kern="1200" baseline="0" dirty="0" smtClean="0"/>
                <a:t>Трафик</a:t>
              </a:r>
              <a:endParaRPr lang="ru-RU" sz="1400" kern="1200" dirty="0"/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4716016" y="4775089"/>
            <a:ext cx="4176464" cy="556152"/>
            <a:chOff x="0" y="3028900"/>
            <a:chExt cx="4176464" cy="556152"/>
          </a:xfrm>
        </p:grpSpPr>
        <p:sp>
          <p:nvSpPr>
            <p:cNvPr id="44" name="Скругленный прямоугольник 43"/>
            <p:cNvSpPr/>
            <p:nvPr/>
          </p:nvSpPr>
          <p:spPr>
            <a:xfrm>
              <a:off x="0" y="3028900"/>
              <a:ext cx="4176464" cy="556152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5" name="Скругленный прямоугольник 14"/>
            <p:cNvSpPr/>
            <p:nvPr/>
          </p:nvSpPr>
          <p:spPr>
            <a:xfrm>
              <a:off x="27149" y="3056049"/>
              <a:ext cx="4122166" cy="5018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0" kern="1200" baseline="0" dirty="0" err="1" smtClean="0"/>
                <a:t>Хард</a:t>
              </a:r>
              <a:r>
                <a:rPr lang="ru-RU" sz="1400" b="0" i="0" kern="1200" baseline="0" dirty="0" smtClean="0"/>
                <a:t> </a:t>
              </a:r>
              <a:endParaRPr lang="ru-RU" sz="1400" kern="1200" dirty="0"/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4716016" y="5393128"/>
            <a:ext cx="4176464" cy="556152"/>
            <a:chOff x="0" y="4221844"/>
            <a:chExt cx="4176464" cy="556152"/>
          </a:xfrm>
        </p:grpSpPr>
        <p:sp>
          <p:nvSpPr>
            <p:cNvPr id="40" name="Скругленный прямоугольник 39"/>
            <p:cNvSpPr/>
            <p:nvPr/>
          </p:nvSpPr>
          <p:spPr>
            <a:xfrm>
              <a:off x="0" y="4221844"/>
              <a:ext cx="4176464" cy="556152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1" name="Скругленный прямоугольник 18"/>
            <p:cNvSpPr/>
            <p:nvPr/>
          </p:nvSpPr>
          <p:spPr>
            <a:xfrm>
              <a:off x="27149" y="4248993"/>
              <a:ext cx="4122166" cy="5018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0" kern="1200" baseline="0" dirty="0" err="1" smtClean="0"/>
                <a:t>Юзер</a:t>
              </a:r>
              <a:endParaRPr lang="ru-RU" sz="1400" kern="1200" dirty="0"/>
            </a:p>
          </p:txBody>
        </p:sp>
      </p:grpSp>
      <p:grpSp>
        <p:nvGrpSpPr>
          <p:cNvPr id="86" name="Группа 85"/>
          <p:cNvGrpSpPr/>
          <p:nvPr/>
        </p:nvGrpSpPr>
        <p:grpSpPr>
          <a:xfrm>
            <a:off x="251520" y="1792728"/>
            <a:ext cx="4320480" cy="558089"/>
            <a:chOff x="0" y="104"/>
            <a:chExt cx="4320480" cy="558089"/>
          </a:xfrm>
        </p:grpSpPr>
        <p:sp>
          <p:nvSpPr>
            <p:cNvPr id="108" name="Скругленный прямоугольник 107"/>
            <p:cNvSpPr/>
            <p:nvPr/>
          </p:nvSpPr>
          <p:spPr>
            <a:xfrm>
              <a:off x="0" y="104"/>
              <a:ext cx="4320480" cy="558089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9" name="Скругленный прямоугольник 4"/>
            <p:cNvSpPr/>
            <p:nvPr/>
          </p:nvSpPr>
          <p:spPr>
            <a:xfrm>
              <a:off x="27244" y="27348"/>
              <a:ext cx="4265992" cy="50360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 smtClean="0"/>
                <a:t>Винт</a:t>
              </a:r>
              <a:r>
                <a:rPr lang="ru-RU" sz="1400" kern="1200" dirty="0" smtClean="0"/>
                <a:t> </a:t>
              </a:r>
              <a:endParaRPr lang="ru-RU" sz="1400" kern="1200" dirty="0"/>
            </a:p>
          </p:txBody>
        </p:sp>
      </p:grpSp>
      <p:grpSp>
        <p:nvGrpSpPr>
          <p:cNvPr id="87" name="Группа 86"/>
          <p:cNvGrpSpPr/>
          <p:nvPr/>
        </p:nvGrpSpPr>
        <p:grpSpPr>
          <a:xfrm>
            <a:off x="251520" y="2385378"/>
            <a:ext cx="4320480" cy="558089"/>
            <a:chOff x="0" y="592754"/>
            <a:chExt cx="4320480" cy="558089"/>
          </a:xfrm>
        </p:grpSpPr>
        <p:sp>
          <p:nvSpPr>
            <p:cNvPr id="106" name="Скругленный прямоугольник 105"/>
            <p:cNvSpPr/>
            <p:nvPr/>
          </p:nvSpPr>
          <p:spPr>
            <a:xfrm>
              <a:off x="0" y="592754"/>
              <a:ext cx="4320480" cy="558089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7" name="Скругленный прямоугольник 6"/>
            <p:cNvSpPr/>
            <p:nvPr/>
          </p:nvSpPr>
          <p:spPr>
            <a:xfrm>
              <a:off x="27244" y="619998"/>
              <a:ext cx="4265992" cy="50360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 smtClean="0"/>
                <a:t>Железо</a:t>
              </a:r>
              <a:endParaRPr lang="ru-RU" sz="1400" kern="1200" dirty="0"/>
            </a:p>
          </p:txBody>
        </p:sp>
      </p:grpSp>
      <p:grpSp>
        <p:nvGrpSpPr>
          <p:cNvPr id="88" name="Группа 87"/>
          <p:cNvGrpSpPr/>
          <p:nvPr/>
        </p:nvGrpSpPr>
        <p:grpSpPr>
          <a:xfrm>
            <a:off x="251520" y="2978028"/>
            <a:ext cx="4320480" cy="558089"/>
            <a:chOff x="0" y="1185404"/>
            <a:chExt cx="4320480" cy="558089"/>
          </a:xfrm>
        </p:grpSpPr>
        <p:sp>
          <p:nvSpPr>
            <p:cNvPr id="104" name="Скругленный прямоугольник 103"/>
            <p:cNvSpPr/>
            <p:nvPr/>
          </p:nvSpPr>
          <p:spPr>
            <a:xfrm>
              <a:off x="0" y="1185404"/>
              <a:ext cx="4320480" cy="558089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5" name="Скругленный прямоугольник 8"/>
            <p:cNvSpPr/>
            <p:nvPr/>
          </p:nvSpPr>
          <p:spPr>
            <a:xfrm>
              <a:off x="27244" y="1212648"/>
              <a:ext cx="4265992" cy="50360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 smtClean="0"/>
                <a:t>Кликнуть</a:t>
              </a:r>
              <a:endParaRPr lang="ru-RU" sz="1400" kern="1200" dirty="0"/>
            </a:p>
          </p:txBody>
        </p:sp>
      </p:grpSp>
      <p:grpSp>
        <p:nvGrpSpPr>
          <p:cNvPr id="89" name="Группа 88"/>
          <p:cNvGrpSpPr/>
          <p:nvPr/>
        </p:nvGrpSpPr>
        <p:grpSpPr>
          <a:xfrm>
            <a:off x="251520" y="3570678"/>
            <a:ext cx="4320480" cy="558089"/>
            <a:chOff x="0" y="1778054"/>
            <a:chExt cx="4320480" cy="558089"/>
          </a:xfrm>
        </p:grpSpPr>
        <p:sp>
          <p:nvSpPr>
            <p:cNvPr id="102" name="Скругленный прямоугольник 101"/>
            <p:cNvSpPr/>
            <p:nvPr/>
          </p:nvSpPr>
          <p:spPr>
            <a:xfrm>
              <a:off x="0" y="1778054"/>
              <a:ext cx="4320480" cy="558089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3" name="Скругленный прямоугольник 10"/>
            <p:cNvSpPr/>
            <p:nvPr/>
          </p:nvSpPr>
          <p:spPr>
            <a:xfrm>
              <a:off x="27244" y="1805298"/>
              <a:ext cx="4265992" cy="50360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 err="1" smtClean="0"/>
                <a:t>Кулер</a:t>
              </a:r>
              <a:endParaRPr lang="ru-RU" sz="1400" kern="1200" dirty="0"/>
            </a:p>
          </p:txBody>
        </p:sp>
      </p:grpSp>
      <p:grpSp>
        <p:nvGrpSpPr>
          <p:cNvPr id="90" name="Группа 89"/>
          <p:cNvGrpSpPr/>
          <p:nvPr/>
        </p:nvGrpSpPr>
        <p:grpSpPr>
          <a:xfrm>
            <a:off x="251520" y="4163328"/>
            <a:ext cx="4320480" cy="558089"/>
            <a:chOff x="0" y="2370704"/>
            <a:chExt cx="4320480" cy="558089"/>
          </a:xfrm>
        </p:grpSpPr>
        <p:sp>
          <p:nvSpPr>
            <p:cNvPr id="100" name="Скругленный прямоугольник 99"/>
            <p:cNvSpPr/>
            <p:nvPr/>
          </p:nvSpPr>
          <p:spPr>
            <a:xfrm>
              <a:off x="0" y="2370704"/>
              <a:ext cx="4320480" cy="558089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1" name="Скругленный прямоугольник 12"/>
            <p:cNvSpPr/>
            <p:nvPr/>
          </p:nvSpPr>
          <p:spPr>
            <a:xfrm>
              <a:off x="27244" y="2397948"/>
              <a:ext cx="4265992" cy="50360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 smtClean="0"/>
                <a:t>Логин</a:t>
              </a:r>
              <a:r>
                <a:rPr lang="ru-RU" sz="1400" kern="1200" dirty="0" smtClean="0"/>
                <a:t>.</a:t>
              </a:r>
              <a:endParaRPr lang="ru-RU" sz="1400" kern="1200" dirty="0"/>
            </a:p>
          </p:txBody>
        </p:sp>
      </p:grpSp>
      <p:grpSp>
        <p:nvGrpSpPr>
          <p:cNvPr id="91" name="Группа 90"/>
          <p:cNvGrpSpPr/>
          <p:nvPr/>
        </p:nvGrpSpPr>
        <p:grpSpPr>
          <a:xfrm>
            <a:off x="251520" y="4755978"/>
            <a:ext cx="4320480" cy="558089"/>
            <a:chOff x="0" y="2963354"/>
            <a:chExt cx="4320480" cy="558089"/>
          </a:xfrm>
        </p:grpSpPr>
        <p:sp>
          <p:nvSpPr>
            <p:cNvPr id="98" name="Скругленный прямоугольник 97"/>
            <p:cNvSpPr/>
            <p:nvPr/>
          </p:nvSpPr>
          <p:spPr>
            <a:xfrm>
              <a:off x="0" y="2963354"/>
              <a:ext cx="4320480" cy="558089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9" name="Скругленный прямоугольник 14"/>
            <p:cNvSpPr/>
            <p:nvPr/>
          </p:nvSpPr>
          <p:spPr>
            <a:xfrm>
              <a:off x="27244" y="2990598"/>
              <a:ext cx="4265992" cy="50360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 smtClean="0"/>
                <a:t>Мыло</a:t>
              </a:r>
              <a:r>
                <a:rPr lang="ru-RU" sz="1400" kern="1200" dirty="0" smtClean="0"/>
                <a:t> </a:t>
              </a:r>
              <a:endParaRPr lang="ru-RU" sz="1400" kern="1200" dirty="0"/>
            </a:p>
          </p:txBody>
        </p:sp>
      </p:grpSp>
      <p:grpSp>
        <p:nvGrpSpPr>
          <p:cNvPr id="92" name="Группа 91"/>
          <p:cNvGrpSpPr/>
          <p:nvPr/>
        </p:nvGrpSpPr>
        <p:grpSpPr>
          <a:xfrm>
            <a:off x="251520" y="5348628"/>
            <a:ext cx="4320480" cy="558089"/>
            <a:chOff x="0" y="3556004"/>
            <a:chExt cx="4320480" cy="558089"/>
          </a:xfrm>
        </p:grpSpPr>
        <p:sp>
          <p:nvSpPr>
            <p:cNvPr id="96" name="Скругленный прямоугольник 95"/>
            <p:cNvSpPr/>
            <p:nvPr/>
          </p:nvSpPr>
          <p:spPr>
            <a:xfrm>
              <a:off x="0" y="3556004"/>
              <a:ext cx="4320480" cy="558089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7" name="Скругленный прямоугольник 16"/>
            <p:cNvSpPr/>
            <p:nvPr/>
          </p:nvSpPr>
          <p:spPr>
            <a:xfrm>
              <a:off x="27244" y="3583248"/>
              <a:ext cx="4265992" cy="50360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 smtClean="0"/>
                <a:t>Мама</a:t>
              </a:r>
              <a:endParaRPr lang="ru-RU" sz="1400" kern="1200" dirty="0"/>
            </a:p>
          </p:txBody>
        </p:sp>
      </p:grpSp>
      <p:grpSp>
        <p:nvGrpSpPr>
          <p:cNvPr id="152" name="Группа 151"/>
          <p:cNvGrpSpPr/>
          <p:nvPr/>
        </p:nvGrpSpPr>
        <p:grpSpPr>
          <a:xfrm>
            <a:off x="4716016" y="1792728"/>
            <a:ext cx="4176464" cy="556152"/>
            <a:chOff x="0" y="46539"/>
            <a:chExt cx="4176464" cy="556152"/>
          </a:xfrm>
        </p:grpSpPr>
        <p:sp>
          <p:nvSpPr>
            <p:cNvPr id="153" name="Скругленный прямоугольник 152"/>
            <p:cNvSpPr/>
            <p:nvPr/>
          </p:nvSpPr>
          <p:spPr>
            <a:xfrm>
              <a:off x="0" y="46539"/>
              <a:ext cx="4176464" cy="556152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4" name="Скругленный прямоугольник 4"/>
            <p:cNvSpPr/>
            <p:nvPr/>
          </p:nvSpPr>
          <p:spPr>
            <a:xfrm>
              <a:off x="27149" y="73688"/>
              <a:ext cx="4122166" cy="5018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0" kern="1200" baseline="0" dirty="0" err="1" smtClean="0"/>
                <a:t>Сетевуха</a:t>
              </a:r>
              <a:r>
                <a:rPr lang="ru-RU" sz="1400" b="0" i="0" kern="1200" baseline="0" dirty="0" smtClean="0"/>
                <a:t> – сетевая карта.</a:t>
              </a:r>
              <a:endParaRPr lang="ru-RU" sz="1400" kern="1200" dirty="0"/>
            </a:p>
          </p:txBody>
        </p:sp>
      </p:grpSp>
      <p:grpSp>
        <p:nvGrpSpPr>
          <p:cNvPr id="155" name="Группа 154"/>
          <p:cNvGrpSpPr/>
          <p:nvPr/>
        </p:nvGrpSpPr>
        <p:grpSpPr>
          <a:xfrm>
            <a:off x="4716016" y="2389200"/>
            <a:ext cx="4176464" cy="556152"/>
            <a:chOff x="0" y="643011"/>
            <a:chExt cx="4176464" cy="556152"/>
          </a:xfrm>
        </p:grpSpPr>
        <p:sp>
          <p:nvSpPr>
            <p:cNvPr id="156" name="Скругленный прямоугольник 155"/>
            <p:cNvSpPr/>
            <p:nvPr/>
          </p:nvSpPr>
          <p:spPr>
            <a:xfrm>
              <a:off x="0" y="643011"/>
              <a:ext cx="4176464" cy="556152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7" name="Скругленный прямоугольник 6"/>
            <p:cNvSpPr/>
            <p:nvPr/>
          </p:nvSpPr>
          <p:spPr>
            <a:xfrm>
              <a:off x="27149" y="670160"/>
              <a:ext cx="4122166" cy="5018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0" kern="1200" baseline="0" dirty="0" smtClean="0"/>
                <a:t>Слот</a:t>
              </a:r>
              <a:r>
                <a:rPr lang="ru-RU" sz="1400" b="0" i="0" kern="1200" baseline="0" dirty="0" smtClean="0"/>
                <a:t> – разъем расширения на материнской плате.</a:t>
              </a:r>
              <a:endParaRPr lang="ru-RU" sz="1400" kern="1200" dirty="0"/>
            </a:p>
          </p:txBody>
        </p:sp>
      </p:grpSp>
      <p:grpSp>
        <p:nvGrpSpPr>
          <p:cNvPr id="158" name="Группа 157"/>
          <p:cNvGrpSpPr/>
          <p:nvPr/>
        </p:nvGrpSpPr>
        <p:grpSpPr>
          <a:xfrm>
            <a:off x="4716016" y="2985672"/>
            <a:ext cx="4176464" cy="556152"/>
            <a:chOff x="0" y="1239483"/>
            <a:chExt cx="4176464" cy="556152"/>
          </a:xfrm>
        </p:grpSpPr>
        <p:sp>
          <p:nvSpPr>
            <p:cNvPr id="159" name="Скругленный прямоугольник 158"/>
            <p:cNvSpPr/>
            <p:nvPr/>
          </p:nvSpPr>
          <p:spPr>
            <a:xfrm>
              <a:off x="0" y="1239483"/>
              <a:ext cx="4176464" cy="556152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0" name="Скругленный прямоугольник 8"/>
            <p:cNvSpPr/>
            <p:nvPr/>
          </p:nvSpPr>
          <p:spPr>
            <a:xfrm>
              <a:off x="27149" y="1266632"/>
              <a:ext cx="4122166" cy="5018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0" kern="1200" baseline="0" dirty="0" smtClean="0"/>
                <a:t>Софт</a:t>
              </a:r>
              <a:r>
                <a:rPr lang="ru-RU" sz="1400" b="0" i="0" kern="1200" baseline="0" dirty="0" smtClean="0"/>
                <a:t> – программное обеспечение компьютера.</a:t>
              </a:r>
              <a:endParaRPr lang="ru-RU" sz="1400" kern="1200" dirty="0"/>
            </a:p>
          </p:txBody>
        </p:sp>
      </p:grpSp>
      <p:grpSp>
        <p:nvGrpSpPr>
          <p:cNvPr id="161" name="Группа 160"/>
          <p:cNvGrpSpPr/>
          <p:nvPr/>
        </p:nvGrpSpPr>
        <p:grpSpPr>
          <a:xfrm>
            <a:off x="4716016" y="3582144"/>
            <a:ext cx="4176464" cy="556152"/>
            <a:chOff x="0" y="1835955"/>
            <a:chExt cx="4176464" cy="556152"/>
          </a:xfrm>
        </p:grpSpPr>
        <p:sp>
          <p:nvSpPr>
            <p:cNvPr id="162" name="Скругленный прямоугольник 161"/>
            <p:cNvSpPr/>
            <p:nvPr/>
          </p:nvSpPr>
          <p:spPr>
            <a:xfrm>
              <a:off x="0" y="1835955"/>
              <a:ext cx="4176464" cy="556152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3" name="Скругленный прямоугольник 10"/>
            <p:cNvSpPr/>
            <p:nvPr/>
          </p:nvSpPr>
          <p:spPr>
            <a:xfrm>
              <a:off x="27149" y="1863104"/>
              <a:ext cx="4122166" cy="5018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0" kern="1200" baseline="0" dirty="0" smtClean="0"/>
                <a:t>Спикер</a:t>
              </a:r>
              <a:r>
                <a:rPr lang="ru-RU" sz="1400" b="0" i="0" kern="1200" baseline="0" dirty="0" smtClean="0"/>
                <a:t> – динамик в компьютере.</a:t>
              </a:r>
              <a:endParaRPr lang="ru-RU" sz="1400" kern="1200" dirty="0"/>
            </a:p>
          </p:txBody>
        </p:sp>
      </p:grpSp>
      <p:grpSp>
        <p:nvGrpSpPr>
          <p:cNvPr id="164" name="Группа 163"/>
          <p:cNvGrpSpPr/>
          <p:nvPr/>
        </p:nvGrpSpPr>
        <p:grpSpPr>
          <a:xfrm>
            <a:off x="4716016" y="4178616"/>
            <a:ext cx="4176464" cy="556152"/>
            <a:chOff x="0" y="2432427"/>
            <a:chExt cx="4176464" cy="556152"/>
          </a:xfrm>
        </p:grpSpPr>
        <p:sp>
          <p:nvSpPr>
            <p:cNvPr id="165" name="Скругленный прямоугольник 164"/>
            <p:cNvSpPr/>
            <p:nvPr/>
          </p:nvSpPr>
          <p:spPr>
            <a:xfrm>
              <a:off x="0" y="2432427"/>
              <a:ext cx="4176464" cy="556152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6" name="Скругленный прямоугольник 12"/>
            <p:cNvSpPr/>
            <p:nvPr/>
          </p:nvSpPr>
          <p:spPr>
            <a:xfrm>
              <a:off x="27149" y="2459576"/>
              <a:ext cx="4122166" cy="5018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0" kern="1200" baseline="0" dirty="0" smtClean="0"/>
                <a:t>Трафик</a:t>
              </a:r>
              <a:r>
                <a:rPr lang="ru-RU" sz="1400" b="0" i="0" kern="1200" baseline="0" dirty="0" smtClean="0"/>
                <a:t> – перемещаемые по глобальной компьютерной сети данные.</a:t>
              </a:r>
              <a:endParaRPr lang="ru-RU" sz="1400" kern="1200" dirty="0"/>
            </a:p>
          </p:txBody>
        </p:sp>
      </p:grpSp>
      <p:grpSp>
        <p:nvGrpSpPr>
          <p:cNvPr id="167" name="Группа 166"/>
          <p:cNvGrpSpPr/>
          <p:nvPr/>
        </p:nvGrpSpPr>
        <p:grpSpPr>
          <a:xfrm>
            <a:off x="4716016" y="4775089"/>
            <a:ext cx="4176464" cy="556152"/>
            <a:chOff x="0" y="3028900"/>
            <a:chExt cx="4176464" cy="556152"/>
          </a:xfrm>
        </p:grpSpPr>
        <p:sp>
          <p:nvSpPr>
            <p:cNvPr id="168" name="Скругленный прямоугольник 167"/>
            <p:cNvSpPr/>
            <p:nvPr/>
          </p:nvSpPr>
          <p:spPr>
            <a:xfrm>
              <a:off x="0" y="3028900"/>
              <a:ext cx="4176464" cy="556152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9" name="Скругленный прямоугольник 14"/>
            <p:cNvSpPr/>
            <p:nvPr/>
          </p:nvSpPr>
          <p:spPr>
            <a:xfrm>
              <a:off x="27149" y="3056049"/>
              <a:ext cx="4122166" cy="5018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0" kern="1200" baseline="0" dirty="0" err="1" smtClean="0"/>
                <a:t>Хард</a:t>
              </a:r>
              <a:r>
                <a:rPr lang="ru-RU" sz="1400" b="0" i="0" kern="1200" baseline="0" dirty="0" smtClean="0"/>
                <a:t> – аппаратные средства компьютера.</a:t>
              </a:r>
              <a:endParaRPr lang="ru-RU" sz="1400" kern="1200" dirty="0"/>
            </a:p>
          </p:txBody>
        </p:sp>
      </p:grpSp>
      <p:grpSp>
        <p:nvGrpSpPr>
          <p:cNvPr id="170" name="Группа 169"/>
          <p:cNvGrpSpPr/>
          <p:nvPr/>
        </p:nvGrpSpPr>
        <p:grpSpPr>
          <a:xfrm>
            <a:off x="4716016" y="5393128"/>
            <a:ext cx="4176464" cy="556152"/>
            <a:chOff x="0" y="4221844"/>
            <a:chExt cx="4176464" cy="556152"/>
          </a:xfrm>
        </p:grpSpPr>
        <p:sp>
          <p:nvSpPr>
            <p:cNvPr id="171" name="Скругленный прямоугольник 170"/>
            <p:cNvSpPr/>
            <p:nvPr/>
          </p:nvSpPr>
          <p:spPr>
            <a:xfrm>
              <a:off x="0" y="4221844"/>
              <a:ext cx="4176464" cy="556152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2" name="Скругленный прямоугольник 18"/>
            <p:cNvSpPr/>
            <p:nvPr/>
          </p:nvSpPr>
          <p:spPr>
            <a:xfrm>
              <a:off x="27149" y="4248993"/>
              <a:ext cx="4122166" cy="5018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0" kern="1200" baseline="0" dirty="0" err="1" smtClean="0"/>
                <a:t>Юзер</a:t>
              </a:r>
              <a:r>
                <a:rPr lang="ru-RU" sz="1400" b="0" i="0" kern="1200" baseline="0" dirty="0" smtClean="0"/>
                <a:t> – пользователь компьютера.</a:t>
              </a:r>
              <a:endParaRPr lang="ru-RU" sz="1400" kern="1200" dirty="0"/>
            </a:p>
          </p:txBody>
        </p:sp>
      </p:grpSp>
      <p:grpSp>
        <p:nvGrpSpPr>
          <p:cNvPr id="173" name="Группа 172"/>
          <p:cNvGrpSpPr/>
          <p:nvPr/>
        </p:nvGrpSpPr>
        <p:grpSpPr>
          <a:xfrm>
            <a:off x="251520" y="1792728"/>
            <a:ext cx="4320480" cy="558089"/>
            <a:chOff x="0" y="104"/>
            <a:chExt cx="4320480" cy="558089"/>
          </a:xfrm>
        </p:grpSpPr>
        <p:sp>
          <p:nvSpPr>
            <p:cNvPr id="174" name="Скругленный прямоугольник 173"/>
            <p:cNvSpPr/>
            <p:nvPr/>
          </p:nvSpPr>
          <p:spPr>
            <a:xfrm>
              <a:off x="0" y="104"/>
              <a:ext cx="4320480" cy="558089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5" name="Скругленный прямоугольник 4"/>
            <p:cNvSpPr/>
            <p:nvPr/>
          </p:nvSpPr>
          <p:spPr>
            <a:xfrm>
              <a:off x="27244" y="27348"/>
              <a:ext cx="4265992" cy="50360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 smtClean="0"/>
                <a:t>Винт</a:t>
              </a:r>
              <a:r>
                <a:rPr lang="ru-RU" sz="1400" kern="1200" dirty="0" smtClean="0"/>
                <a:t> – жесткий магнитный диск.</a:t>
              </a:r>
              <a:endParaRPr lang="ru-RU" sz="1400" kern="1200" dirty="0"/>
            </a:p>
          </p:txBody>
        </p:sp>
      </p:grpSp>
      <p:grpSp>
        <p:nvGrpSpPr>
          <p:cNvPr id="176" name="Группа 175"/>
          <p:cNvGrpSpPr/>
          <p:nvPr/>
        </p:nvGrpSpPr>
        <p:grpSpPr>
          <a:xfrm>
            <a:off x="251520" y="2385378"/>
            <a:ext cx="4320480" cy="558089"/>
            <a:chOff x="0" y="592754"/>
            <a:chExt cx="4320480" cy="558089"/>
          </a:xfrm>
        </p:grpSpPr>
        <p:sp>
          <p:nvSpPr>
            <p:cNvPr id="177" name="Скругленный прямоугольник 176"/>
            <p:cNvSpPr/>
            <p:nvPr/>
          </p:nvSpPr>
          <p:spPr>
            <a:xfrm>
              <a:off x="0" y="592754"/>
              <a:ext cx="4320480" cy="558089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8" name="Скругленный прямоугольник 6"/>
            <p:cNvSpPr/>
            <p:nvPr/>
          </p:nvSpPr>
          <p:spPr>
            <a:xfrm>
              <a:off x="27244" y="619998"/>
              <a:ext cx="4265992" cy="50360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 smtClean="0"/>
                <a:t>Железо</a:t>
              </a:r>
              <a:r>
                <a:rPr lang="ru-RU" sz="1400" kern="1200" dirty="0" smtClean="0"/>
                <a:t> – совокупность аппаратных средств компьютера.</a:t>
              </a:r>
              <a:endParaRPr lang="ru-RU" sz="1400" kern="1200" dirty="0"/>
            </a:p>
          </p:txBody>
        </p:sp>
      </p:grpSp>
      <p:grpSp>
        <p:nvGrpSpPr>
          <p:cNvPr id="179" name="Группа 178"/>
          <p:cNvGrpSpPr/>
          <p:nvPr/>
        </p:nvGrpSpPr>
        <p:grpSpPr>
          <a:xfrm>
            <a:off x="251520" y="2978028"/>
            <a:ext cx="4320480" cy="558089"/>
            <a:chOff x="0" y="1185404"/>
            <a:chExt cx="4320480" cy="558089"/>
          </a:xfrm>
        </p:grpSpPr>
        <p:sp>
          <p:nvSpPr>
            <p:cNvPr id="180" name="Скругленный прямоугольник 179"/>
            <p:cNvSpPr/>
            <p:nvPr/>
          </p:nvSpPr>
          <p:spPr>
            <a:xfrm>
              <a:off x="0" y="1185404"/>
              <a:ext cx="4320480" cy="558089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1" name="Скругленный прямоугольник 8"/>
            <p:cNvSpPr/>
            <p:nvPr/>
          </p:nvSpPr>
          <p:spPr>
            <a:xfrm>
              <a:off x="27244" y="1212648"/>
              <a:ext cx="4265992" cy="50360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 smtClean="0"/>
                <a:t>Кликнуть</a:t>
              </a:r>
              <a:r>
                <a:rPr lang="ru-RU" sz="1400" kern="1200" dirty="0" smtClean="0"/>
                <a:t> – щелкнуть кнопкой манипулятора «мышь».</a:t>
              </a:r>
              <a:endParaRPr lang="ru-RU" sz="1400" kern="1200" dirty="0"/>
            </a:p>
          </p:txBody>
        </p:sp>
      </p:grpSp>
      <p:grpSp>
        <p:nvGrpSpPr>
          <p:cNvPr id="182" name="Группа 181"/>
          <p:cNvGrpSpPr/>
          <p:nvPr/>
        </p:nvGrpSpPr>
        <p:grpSpPr>
          <a:xfrm>
            <a:off x="251520" y="3570678"/>
            <a:ext cx="4320480" cy="558089"/>
            <a:chOff x="0" y="1778054"/>
            <a:chExt cx="4320480" cy="558089"/>
          </a:xfrm>
        </p:grpSpPr>
        <p:sp>
          <p:nvSpPr>
            <p:cNvPr id="183" name="Скругленный прямоугольник 182"/>
            <p:cNvSpPr/>
            <p:nvPr/>
          </p:nvSpPr>
          <p:spPr>
            <a:xfrm>
              <a:off x="0" y="1778054"/>
              <a:ext cx="4320480" cy="558089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4" name="Скругленный прямоугольник 10"/>
            <p:cNvSpPr/>
            <p:nvPr/>
          </p:nvSpPr>
          <p:spPr>
            <a:xfrm>
              <a:off x="27244" y="1805298"/>
              <a:ext cx="4265992" cy="50360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 err="1" smtClean="0"/>
                <a:t>Кулер</a:t>
              </a:r>
              <a:r>
                <a:rPr lang="ru-RU" sz="1400" kern="1200" dirty="0" smtClean="0"/>
                <a:t>–охлаждение</a:t>
              </a:r>
              <a:r>
                <a:rPr lang="en-US" sz="1400" kern="1200" dirty="0" smtClean="0"/>
                <a:t> </a:t>
              </a:r>
              <a:r>
                <a:rPr lang="ru-RU" sz="1400" kern="1200" dirty="0" smtClean="0"/>
                <a:t>компьютера.</a:t>
              </a:r>
              <a:endParaRPr lang="ru-RU" sz="1400" kern="1200" dirty="0"/>
            </a:p>
          </p:txBody>
        </p:sp>
      </p:grpSp>
      <p:grpSp>
        <p:nvGrpSpPr>
          <p:cNvPr id="185" name="Группа 184"/>
          <p:cNvGrpSpPr/>
          <p:nvPr/>
        </p:nvGrpSpPr>
        <p:grpSpPr>
          <a:xfrm>
            <a:off x="251520" y="4163328"/>
            <a:ext cx="4320480" cy="558089"/>
            <a:chOff x="0" y="2370704"/>
            <a:chExt cx="4320480" cy="558089"/>
          </a:xfrm>
        </p:grpSpPr>
        <p:sp>
          <p:nvSpPr>
            <p:cNvPr id="186" name="Скругленный прямоугольник 185"/>
            <p:cNvSpPr/>
            <p:nvPr/>
          </p:nvSpPr>
          <p:spPr>
            <a:xfrm>
              <a:off x="0" y="2370704"/>
              <a:ext cx="4320480" cy="558089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7" name="Скругленный прямоугольник 12"/>
            <p:cNvSpPr/>
            <p:nvPr/>
          </p:nvSpPr>
          <p:spPr>
            <a:xfrm>
              <a:off x="27244" y="2397948"/>
              <a:ext cx="4265992" cy="50360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 smtClean="0"/>
                <a:t>Логин</a:t>
              </a:r>
              <a:r>
                <a:rPr lang="ru-RU" sz="1400" kern="1200" dirty="0" smtClean="0"/>
                <a:t> – имя пользователя.</a:t>
              </a:r>
              <a:endParaRPr lang="ru-RU" sz="1400" kern="1200" dirty="0"/>
            </a:p>
          </p:txBody>
        </p:sp>
      </p:grpSp>
      <p:grpSp>
        <p:nvGrpSpPr>
          <p:cNvPr id="188" name="Группа 187"/>
          <p:cNvGrpSpPr/>
          <p:nvPr/>
        </p:nvGrpSpPr>
        <p:grpSpPr>
          <a:xfrm>
            <a:off x="251520" y="4755978"/>
            <a:ext cx="4320480" cy="558089"/>
            <a:chOff x="0" y="2963354"/>
            <a:chExt cx="4320480" cy="558089"/>
          </a:xfrm>
        </p:grpSpPr>
        <p:sp>
          <p:nvSpPr>
            <p:cNvPr id="189" name="Скругленный прямоугольник 188"/>
            <p:cNvSpPr/>
            <p:nvPr/>
          </p:nvSpPr>
          <p:spPr>
            <a:xfrm>
              <a:off x="0" y="2963354"/>
              <a:ext cx="4320480" cy="558089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0" name="Скругленный прямоугольник 14"/>
            <p:cNvSpPr/>
            <p:nvPr/>
          </p:nvSpPr>
          <p:spPr>
            <a:xfrm>
              <a:off x="27244" y="2990598"/>
              <a:ext cx="4265992" cy="50360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 smtClean="0"/>
                <a:t>Мыло</a:t>
              </a:r>
              <a:r>
                <a:rPr lang="ru-RU" sz="1400" kern="1200" dirty="0" smtClean="0"/>
                <a:t> – электронная почта.</a:t>
              </a:r>
              <a:endParaRPr lang="ru-RU" sz="1400" kern="1200" dirty="0"/>
            </a:p>
          </p:txBody>
        </p:sp>
      </p:grpSp>
      <p:grpSp>
        <p:nvGrpSpPr>
          <p:cNvPr id="191" name="Группа 190"/>
          <p:cNvGrpSpPr/>
          <p:nvPr/>
        </p:nvGrpSpPr>
        <p:grpSpPr>
          <a:xfrm>
            <a:off x="251520" y="5348628"/>
            <a:ext cx="4320480" cy="558089"/>
            <a:chOff x="0" y="3556004"/>
            <a:chExt cx="4320480" cy="558089"/>
          </a:xfrm>
        </p:grpSpPr>
        <p:sp>
          <p:nvSpPr>
            <p:cNvPr id="192" name="Скругленный прямоугольник 191"/>
            <p:cNvSpPr/>
            <p:nvPr/>
          </p:nvSpPr>
          <p:spPr>
            <a:xfrm>
              <a:off x="0" y="3556004"/>
              <a:ext cx="4320480" cy="558089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3" name="Скругленный прямоугольник 16"/>
            <p:cNvSpPr/>
            <p:nvPr/>
          </p:nvSpPr>
          <p:spPr>
            <a:xfrm>
              <a:off x="27244" y="3583248"/>
              <a:ext cx="4265992" cy="50360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 smtClean="0"/>
                <a:t>Мама</a:t>
              </a:r>
              <a:r>
                <a:rPr lang="ru-RU" sz="1400" kern="1200" dirty="0" smtClean="0"/>
                <a:t> – материнская плата.</a:t>
              </a:r>
              <a:endParaRPr lang="ru-RU" sz="1400" kern="1200" dirty="0"/>
            </a:p>
          </p:txBody>
        </p:sp>
      </p:grpSp>
      <p:pic>
        <p:nvPicPr>
          <p:cNvPr id="13317" name="Picture 5" descr="G:\Школа\scale_120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44624"/>
            <a:ext cx="6054607" cy="669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0"/>
                            </p:stCondLst>
                            <p:childTnLst>
                              <p:par>
                                <p:cTn id="10" presetID="2" presetClass="exit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III</a:t>
            </a:r>
            <a:r>
              <a:rPr lang="ru-RU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конкурс «Интеллектуальный»</a:t>
            </a:r>
            <a:endParaRPr lang="ru-RU" dirty="0"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6"/>
            <a:r>
              <a:rPr lang="ru-RU" dirty="0" smtClean="0"/>
              <a:t>Какой вычислительный прибор является самым древним?</a:t>
            </a:r>
          </a:p>
          <a:p>
            <a:pPr lvl="6"/>
            <a:endParaRPr lang="ru-RU" dirty="0" smtClean="0"/>
          </a:p>
          <a:p>
            <a:pPr lvl="6"/>
            <a:endParaRPr lang="ru-RU" dirty="0" smtClean="0"/>
          </a:p>
          <a:p>
            <a:pPr lvl="6"/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</a:p>
          <a:p>
            <a:pPr lvl="6"/>
            <a:endParaRPr lang="ru-RU" dirty="0" smtClean="0"/>
          </a:p>
          <a:p>
            <a:pPr lvl="6"/>
            <a:r>
              <a:rPr lang="ru-RU" dirty="0" smtClean="0"/>
              <a:t>Максимальная единица измерения информации?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12290" name="Picture 2" descr="https://www.crpb.ru/wp-content/uploads/image0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2276872"/>
            <a:ext cx="2929496" cy="1944216"/>
          </a:xfrm>
          <a:prstGeom prst="rect">
            <a:avLst/>
          </a:prstGeom>
          <a:noFill/>
        </p:spPr>
      </p:pic>
      <p:sp>
        <p:nvSpPr>
          <p:cNvPr id="47" name="Прямоугольник 46"/>
          <p:cNvSpPr/>
          <p:nvPr/>
        </p:nvSpPr>
        <p:spPr>
          <a:xfrm>
            <a:off x="323528" y="2276872"/>
            <a:ext cx="32403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 smtClean="0"/>
              <a:t>Ответ.</a:t>
            </a:r>
            <a:r>
              <a:rPr lang="ru-RU" sz="3200" dirty="0" smtClean="0"/>
              <a:t> Абак</a:t>
            </a:r>
            <a:endParaRPr lang="ru-RU" sz="3200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3059832" y="5517232"/>
            <a:ext cx="33123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err="1" smtClean="0"/>
              <a:t>Ответ.</a:t>
            </a:r>
            <a:r>
              <a:rPr lang="ru-RU" dirty="0" err="1" smtClean="0"/>
              <a:t>Йоттабайт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 ( 1 000 триллионов гигабайт)</a:t>
            </a:r>
          </a:p>
        </p:txBody>
      </p:sp>
      <p:pic>
        <p:nvPicPr>
          <p:cNvPr id="12292" name="Picture 4" descr="https://fsd.multiurok.ru/html/2017/11/25/s_5a198c2710fca/s754645_0_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999764"/>
            <a:ext cx="2376264" cy="3346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III</a:t>
            </a:r>
            <a:r>
              <a:rPr lang="ru-RU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конкурс «Интеллектуальный»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6"/>
            <a:r>
              <a:rPr lang="ru-RU" dirty="0" smtClean="0"/>
              <a:t>При виде какой аббревиатуры сразу на ум приходит Интернет?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lvl="6"/>
            <a:endParaRPr lang="en-US" dirty="0" smtClean="0"/>
          </a:p>
          <a:p>
            <a:pPr lvl="6"/>
            <a:r>
              <a:rPr lang="ru-RU" dirty="0" smtClean="0"/>
              <a:t>На что заканчиваются отечественные адреса в Интернете?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2348880"/>
            <a:ext cx="16482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/>
              <a:t>Ответ</a:t>
            </a:r>
            <a:r>
              <a:rPr lang="ru-RU" dirty="0" smtClean="0"/>
              <a:t>. </a:t>
            </a:r>
            <a:r>
              <a:rPr lang="en-US" dirty="0" smtClean="0"/>
              <a:t>WWW</a:t>
            </a:r>
            <a:endParaRPr lang="ru-RU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4941168"/>
            <a:ext cx="16258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/>
              <a:t>Ответ.</a:t>
            </a:r>
            <a:r>
              <a:rPr lang="en-US" dirty="0" smtClean="0"/>
              <a:t>RU</a:t>
            </a:r>
            <a:r>
              <a:rPr lang="ru-RU" dirty="0" smtClean="0"/>
              <a:t>, </a:t>
            </a:r>
            <a:r>
              <a:rPr lang="ru-RU" dirty="0" err="1" smtClean="0"/>
              <a:t>рф</a:t>
            </a:r>
            <a:endParaRPr lang="ru-RU" dirty="0" smtClean="0"/>
          </a:p>
        </p:txBody>
      </p:sp>
      <p:pic>
        <p:nvPicPr>
          <p:cNvPr id="11266" name="Picture 2" descr="https://img.fonwall.ru/o/40/www_internet_globus_materiki_strany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2348880"/>
            <a:ext cx="3160832" cy="1975520"/>
          </a:xfrm>
          <a:prstGeom prst="rect">
            <a:avLst/>
          </a:prstGeom>
          <a:noFill/>
        </p:spPr>
      </p:pic>
      <p:pic>
        <p:nvPicPr>
          <p:cNvPr id="11268" name="Picture 4" descr="https://sun9-27.userapi.com/mr_6vTfd816qYvKDitXr6IVcKTZiYr-oqRK3Ag/wl_GrLYKal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5085184"/>
            <a:ext cx="2808312" cy="1562240"/>
          </a:xfrm>
          <a:prstGeom prst="rect">
            <a:avLst/>
          </a:prstGeom>
          <a:noFill/>
        </p:spPr>
      </p:pic>
      <p:pic>
        <p:nvPicPr>
          <p:cNvPr id="11269" name="Picture 5" descr="G:\Школа\7168468s-96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55776" y="1556792"/>
            <a:ext cx="4186084" cy="31393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2" presetClass="exit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III</a:t>
            </a:r>
            <a:r>
              <a:rPr lang="ru-RU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конкурс «Интеллектуальный»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6"/>
            <a:r>
              <a:rPr lang="ru-RU" dirty="0" smtClean="0"/>
              <a:t>Как называется поставщик услуг Интернета?</a:t>
            </a:r>
          </a:p>
          <a:p>
            <a:pPr lvl="6"/>
            <a:endParaRPr lang="ru-RU" dirty="0" smtClean="0"/>
          </a:p>
          <a:p>
            <a:pPr lvl="6"/>
            <a:endParaRPr lang="ru-RU" dirty="0" smtClean="0"/>
          </a:p>
          <a:p>
            <a:pPr lvl="6"/>
            <a:endParaRPr lang="ru-RU" dirty="0" smtClean="0"/>
          </a:p>
          <a:p>
            <a:pPr lvl="6"/>
            <a:endParaRPr lang="ru-RU" dirty="0" smtClean="0"/>
          </a:p>
          <a:p>
            <a:pPr lvl="6"/>
            <a:endParaRPr lang="ru-RU" dirty="0" smtClean="0"/>
          </a:p>
          <a:p>
            <a:pPr lvl="6"/>
            <a:r>
              <a:rPr lang="ru-RU" dirty="0" smtClean="0"/>
              <a:t>Межсетевой экран, защищающий сеть от несанкционированного внешнего доступа.</a:t>
            </a:r>
          </a:p>
          <a:p>
            <a:endParaRPr lang="ru-RU" dirty="0"/>
          </a:p>
        </p:txBody>
      </p:sp>
      <p:pic>
        <p:nvPicPr>
          <p:cNvPr id="10242" name="Picture 2" descr="https://i1.u-mama.ru/731/450/195/1internetvkazhdiydo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628800"/>
            <a:ext cx="2808312" cy="2457273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851920" y="2348880"/>
            <a:ext cx="32879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/>
              <a:t>Ответ.</a:t>
            </a:r>
            <a:r>
              <a:rPr lang="ru-RU" sz="2800" dirty="0" smtClean="0"/>
              <a:t> Провайдер </a:t>
            </a:r>
          </a:p>
        </p:txBody>
      </p:sp>
      <p:pic>
        <p:nvPicPr>
          <p:cNvPr id="10244" name="Picture 4" descr="https://it-tehnik.ru/wp-content/uploads/brandmauer-windows-10_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4608275"/>
            <a:ext cx="3528392" cy="1908857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51520" y="4869160"/>
            <a:ext cx="29175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 smtClean="0"/>
              <a:t>Ответ.</a:t>
            </a:r>
            <a:r>
              <a:rPr lang="ru-RU" sz="2400" dirty="0" smtClean="0"/>
              <a:t> Брандмауэр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effectLst>
                  <a:glow rad="101600">
                    <a:srgbClr val="E0D548">
                      <a:alpha val="60000"/>
                    </a:srgbClr>
                  </a:glow>
                </a:effectLst>
              </a:rPr>
              <a:t>IV</a:t>
            </a:r>
            <a:r>
              <a:rPr lang="ru-RU" b="1" dirty="0" smtClean="0">
                <a:effectLst>
                  <a:glow rad="101600">
                    <a:srgbClr val="E0D548">
                      <a:alpha val="60000"/>
                    </a:srgbClr>
                  </a:glow>
                </a:effectLst>
              </a:rPr>
              <a:t> конкурс «Передача информации»</a:t>
            </a:r>
            <a:endParaRPr lang="ru-RU" dirty="0">
              <a:effectLst>
                <a:glow rad="101600">
                  <a:srgbClr val="E0D548">
                    <a:alpha val="60000"/>
                  </a:srgbClr>
                </a:glo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fontScale="92500" lnSpcReduction="10000"/>
          </a:bodyPr>
          <a:lstStyle/>
          <a:p>
            <a:pPr indent="468000" algn="just">
              <a:buNone/>
            </a:pPr>
            <a:r>
              <a:rPr lang="ru-RU" dirty="0" smtClean="0">
                <a:latin typeface="Monotype Corsiva" pitchFamily="66" charset="0"/>
              </a:rPr>
              <a:t>При любом обмене информацией должны существовать её приемник и источник, иначе этот обмен не будет иметь никакого смысла. Поэтому сейчас команды по очереди будут выступать в роли приемника и источника информации. А передавать информацию они будут невербальным способом, т.е. с помощью мимики и жестов. Команда или один из представителей команды должен изобразить тот предмет, который написан у него на листе. Другие команды должны отгадать, что он изображает. Команде отгадавшей слово присваивается один балл.</a:t>
            </a:r>
            <a:endParaRPr lang="ru-RU" dirty="0"/>
          </a:p>
        </p:txBody>
      </p:sp>
      <p:pic>
        <p:nvPicPr>
          <p:cNvPr id="9218" name="Picture 2" descr="https://cdn.fishki.net/upload/post/201407/24/1287856/94953056_sisadmina-vyizyivali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836712"/>
            <a:ext cx="7239000" cy="5524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V</a:t>
            </a:r>
            <a:r>
              <a:rPr lang="ru-RU" b="1" dirty="0" smtClean="0"/>
              <a:t> конкурс капитанов</a:t>
            </a:r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3898776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Схема 7"/>
          <p:cNvGraphicFramePr/>
          <p:nvPr/>
        </p:nvGraphicFramePr>
        <p:xfrm>
          <a:off x="4716016" y="1606575"/>
          <a:ext cx="3898776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8193" name="Picture 1" descr="G:\Школа\812231_1424275800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57224" y="642918"/>
            <a:ext cx="7239000" cy="523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5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000"/>
                            </p:stCondLst>
                            <p:childTnLst>
                              <p:par>
                                <p:cTn id="20" presetID="7" presetClass="entr" presetSubtype="4" fill="hold" nodeType="after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3000"/>
                            </p:stCondLst>
                            <p:childTnLst>
                              <p:par>
                                <p:cTn id="25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Graphic spid="8" grpId="0">
        <p:bldAsOne/>
      </p:bldGraphic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501</Words>
  <Application>Microsoft Office PowerPoint</Application>
  <PresentationFormat>Экран (4:3)</PresentationFormat>
  <Paragraphs>104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Виртуальная битва</vt:lpstr>
      <vt:lpstr>Представление</vt:lpstr>
      <vt:lpstr>I конкурс «Разминка» </vt:lpstr>
      <vt:lpstr>II конкурс  Компьютерные жаргонизмы</vt:lpstr>
      <vt:lpstr>III конкурс «Интеллектуальный»</vt:lpstr>
      <vt:lpstr>III конкурс «Интеллектуальный»</vt:lpstr>
      <vt:lpstr>III конкурс «Интеллектуальный»</vt:lpstr>
      <vt:lpstr>IV конкурс «Передача информации»</vt:lpstr>
      <vt:lpstr>V конкурс капитанов</vt:lpstr>
      <vt:lpstr>VI конкурс «Самый внимательный»</vt:lpstr>
      <vt:lpstr>Финал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Виртуальный батл</dc:title>
  <dc:creator>Druid</dc:creator>
  <cp:lastModifiedBy>User</cp:lastModifiedBy>
  <cp:revision>33</cp:revision>
  <dcterms:created xsi:type="dcterms:W3CDTF">2021-02-14T10:20:55Z</dcterms:created>
  <dcterms:modified xsi:type="dcterms:W3CDTF">2021-02-19T05:51:48Z</dcterms:modified>
</cp:coreProperties>
</file>