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48" r:id="rId1"/>
  </p:sldMasterIdLst>
  <p:sldIdLst>
    <p:sldId id="256" r:id="rId2"/>
    <p:sldId id="276" r:id="rId3"/>
    <p:sldId id="278" r:id="rId4"/>
    <p:sldId id="260" r:id="rId5"/>
    <p:sldId id="277" r:id="rId6"/>
    <p:sldId id="287" r:id="rId7"/>
    <p:sldId id="279" r:id="rId8"/>
    <p:sldId id="308" r:id="rId9"/>
    <p:sldId id="314" r:id="rId10"/>
    <p:sldId id="322" r:id="rId11"/>
    <p:sldId id="323" r:id="rId12"/>
    <p:sldId id="313" r:id="rId13"/>
    <p:sldId id="324" r:id="rId14"/>
    <p:sldId id="312" r:id="rId15"/>
    <p:sldId id="311" r:id="rId16"/>
    <p:sldId id="272" r:id="rId17"/>
    <p:sldId id="319" r:id="rId18"/>
  </p:sldIdLst>
  <p:sldSz cx="9144000" cy="5143500" type="screen16x9"/>
  <p:notesSz cx="6797675" cy="9926638"/>
  <p:embeddedFontLst>
    <p:embeddedFont>
      <p:font typeface="Franklin Gothic Medium" pitchFamily="34" charset="0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맑은 고딕" pitchFamily="34" charset="-127"/>
      <p:regular r:id="rId25"/>
      <p:bold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391"/>
    <a:srgbClr val="2E6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32" y="2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5E7AA8-F062-42F7-8041-58480D965A5E}" type="doc">
      <dgm:prSet loTypeId="urn:microsoft.com/office/officeart/2005/8/layout/target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340FE03-C873-4CD0-BE6B-D5276CDDC54E}">
      <dgm:prSet phldrT="[Текст]"/>
      <dgm:spPr/>
      <dgm:t>
        <a:bodyPr/>
        <a:lstStyle/>
        <a:p>
          <a:r>
            <a:rPr lang="ru-RU" b="1" dirty="0" smtClean="0">
              <a:solidFill>
                <a:srgbClr val="092391"/>
              </a:solidFill>
            </a:rPr>
            <a:t>1) Требование ТК РФ 212 ст.</a:t>
          </a:r>
          <a:endParaRPr lang="ru-RU" dirty="0"/>
        </a:p>
      </dgm:t>
    </dgm:pt>
    <dgm:pt modelId="{1B5B3E22-BFB5-4F2B-AA14-817A0459F739}" type="parTrans" cxnId="{2B24C905-67A0-4569-ADAC-B395BAAE57B7}">
      <dgm:prSet/>
      <dgm:spPr/>
      <dgm:t>
        <a:bodyPr/>
        <a:lstStyle/>
        <a:p>
          <a:endParaRPr lang="ru-RU"/>
        </a:p>
      </dgm:t>
    </dgm:pt>
    <dgm:pt modelId="{3FBC2C71-2174-4D1B-8514-2116B2EA8AAE}" type="sibTrans" cxnId="{2B24C905-67A0-4569-ADAC-B395BAAE57B7}">
      <dgm:prSet/>
      <dgm:spPr/>
      <dgm:t>
        <a:bodyPr/>
        <a:lstStyle/>
        <a:p>
          <a:endParaRPr lang="ru-RU"/>
        </a:p>
      </dgm:t>
    </dgm:pt>
    <dgm:pt modelId="{7C704E2E-FF51-4C68-81E5-06334C3487BD}">
      <dgm:prSet phldrT="[Текст]"/>
      <dgm:spPr/>
      <dgm:t>
        <a:bodyPr/>
        <a:lstStyle/>
        <a:p>
          <a:r>
            <a:rPr lang="ru-RU" b="1" dirty="0" smtClean="0">
              <a:solidFill>
                <a:srgbClr val="092391"/>
              </a:solidFill>
            </a:rPr>
            <a:t>2) Типовое положение регламентировано Минтрудом</a:t>
          </a:r>
          <a:endParaRPr lang="ru-RU" dirty="0" smtClean="0"/>
        </a:p>
        <a:p>
          <a:r>
            <a:rPr lang="ru-RU" dirty="0" smtClean="0"/>
            <a:t>Приказ № 438Н от 28.10.2016</a:t>
          </a:r>
          <a:endParaRPr lang="ru-RU" dirty="0"/>
        </a:p>
      </dgm:t>
    </dgm:pt>
    <dgm:pt modelId="{49E0560F-33CE-4C96-926E-D7DFF53A24AA}" type="parTrans" cxnId="{C61D4BA6-D5AE-4289-9FE7-094B55FAF354}">
      <dgm:prSet/>
      <dgm:spPr/>
      <dgm:t>
        <a:bodyPr/>
        <a:lstStyle/>
        <a:p>
          <a:endParaRPr lang="ru-RU"/>
        </a:p>
      </dgm:t>
    </dgm:pt>
    <dgm:pt modelId="{EE350918-EAF5-4974-BEF0-ABA92936FBC2}" type="sibTrans" cxnId="{C61D4BA6-D5AE-4289-9FE7-094B55FAF354}">
      <dgm:prSet/>
      <dgm:spPr/>
      <dgm:t>
        <a:bodyPr/>
        <a:lstStyle/>
        <a:p>
          <a:endParaRPr lang="ru-RU"/>
        </a:p>
      </dgm:t>
    </dgm:pt>
    <dgm:pt modelId="{72F01936-F4F1-4D66-917C-6B2F974632A3}">
      <dgm:prSet phldrT="[Текст]"/>
      <dgm:spPr/>
      <dgm:t>
        <a:bodyPr/>
        <a:lstStyle/>
        <a:p>
          <a:r>
            <a:rPr lang="ru-RU" b="1" dirty="0" smtClean="0">
              <a:solidFill>
                <a:srgbClr val="092391"/>
              </a:solidFill>
            </a:rPr>
            <a:t>3) </a:t>
          </a:r>
          <a:r>
            <a:rPr lang="ru-RU" dirty="0" smtClean="0"/>
            <a:t>Концепция «нулевого травматизма» </a:t>
          </a:r>
          <a:endParaRPr lang="ru-RU" dirty="0"/>
        </a:p>
      </dgm:t>
    </dgm:pt>
    <dgm:pt modelId="{937EEFB9-F58B-4166-B272-8A37942B375E}" type="parTrans" cxnId="{7FC690E6-C92C-4346-BFBF-287167B4161E}">
      <dgm:prSet/>
      <dgm:spPr/>
      <dgm:t>
        <a:bodyPr/>
        <a:lstStyle/>
        <a:p>
          <a:endParaRPr lang="ru-RU"/>
        </a:p>
      </dgm:t>
    </dgm:pt>
    <dgm:pt modelId="{3B33AA8E-A4C5-4214-B3F8-6C1E2386319E}" type="sibTrans" cxnId="{7FC690E6-C92C-4346-BFBF-287167B4161E}">
      <dgm:prSet/>
      <dgm:spPr/>
      <dgm:t>
        <a:bodyPr/>
        <a:lstStyle/>
        <a:p>
          <a:endParaRPr lang="ru-RU"/>
        </a:p>
      </dgm:t>
    </dgm:pt>
    <dgm:pt modelId="{83611345-E16A-4F64-B7C4-DAC6E13352AF}" type="pres">
      <dgm:prSet presAssocID="{005E7AA8-F062-42F7-8041-58480D965A5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BBB920-AA7B-462F-8395-F1ADC0B6BDF1}" type="pres">
      <dgm:prSet presAssocID="{A340FE03-C873-4CD0-BE6B-D5276CDDC54E}" presName="circle1" presStyleLbl="node1" presStyleIdx="0" presStyleCnt="3"/>
      <dgm:spPr/>
    </dgm:pt>
    <dgm:pt modelId="{BD07D902-BB72-42B8-BC70-0AA09398BE97}" type="pres">
      <dgm:prSet presAssocID="{A340FE03-C873-4CD0-BE6B-D5276CDDC54E}" presName="space" presStyleCnt="0"/>
      <dgm:spPr/>
    </dgm:pt>
    <dgm:pt modelId="{C1AEAE2D-3AE9-42DE-A836-F7B407DC1295}" type="pres">
      <dgm:prSet presAssocID="{A340FE03-C873-4CD0-BE6B-D5276CDDC54E}" presName="rect1" presStyleLbl="alignAcc1" presStyleIdx="0" presStyleCnt="3" custLinFactNeighborX="61720" custLinFactNeighborY="23788"/>
      <dgm:spPr/>
      <dgm:t>
        <a:bodyPr/>
        <a:lstStyle/>
        <a:p>
          <a:endParaRPr lang="ru-RU"/>
        </a:p>
      </dgm:t>
    </dgm:pt>
    <dgm:pt modelId="{9F6940DD-819D-4A1B-A6BD-A31E60507AE8}" type="pres">
      <dgm:prSet presAssocID="{7C704E2E-FF51-4C68-81E5-06334C3487BD}" presName="vertSpace2" presStyleLbl="node1" presStyleIdx="0" presStyleCnt="3"/>
      <dgm:spPr/>
    </dgm:pt>
    <dgm:pt modelId="{C7AE11E4-0629-438F-93EA-775D9FD0EF23}" type="pres">
      <dgm:prSet presAssocID="{7C704E2E-FF51-4C68-81E5-06334C3487BD}" presName="circle2" presStyleLbl="node1" presStyleIdx="1" presStyleCnt="3"/>
      <dgm:spPr/>
    </dgm:pt>
    <dgm:pt modelId="{CF30B2EE-9C91-4DA5-AB64-134D4D6DD599}" type="pres">
      <dgm:prSet presAssocID="{7C704E2E-FF51-4C68-81E5-06334C3487BD}" presName="rect2" presStyleLbl="alignAcc1" presStyleIdx="1" presStyleCnt="3"/>
      <dgm:spPr/>
      <dgm:t>
        <a:bodyPr/>
        <a:lstStyle/>
        <a:p>
          <a:endParaRPr lang="ru-RU"/>
        </a:p>
      </dgm:t>
    </dgm:pt>
    <dgm:pt modelId="{E5024E3E-DAFF-49A0-8808-6D4207E79C2C}" type="pres">
      <dgm:prSet presAssocID="{72F01936-F4F1-4D66-917C-6B2F974632A3}" presName="vertSpace3" presStyleLbl="node1" presStyleIdx="1" presStyleCnt="3"/>
      <dgm:spPr/>
    </dgm:pt>
    <dgm:pt modelId="{1F701516-900B-47B0-B812-BF6BCD54D728}" type="pres">
      <dgm:prSet presAssocID="{72F01936-F4F1-4D66-917C-6B2F974632A3}" presName="circle3" presStyleLbl="node1" presStyleIdx="2" presStyleCnt="3"/>
      <dgm:spPr/>
    </dgm:pt>
    <dgm:pt modelId="{5FE4CD09-E54E-4DCD-97A0-AE709A570024}" type="pres">
      <dgm:prSet presAssocID="{72F01936-F4F1-4D66-917C-6B2F974632A3}" presName="rect3" presStyleLbl="alignAcc1" presStyleIdx="2" presStyleCnt="3"/>
      <dgm:spPr/>
      <dgm:t>
        <a:bodyPr/>
        <a:lstStyle/>
        <a:p>
          <a:endParaRPr lang="ru-RU"/>
        </a:p>
      </dgm:t>
    </dgm:pt>
    <dgm:pt modelId="{21808D94-8BF4-4C5B-8B84-EB4FC5EDDD0C}" type="pres">
      <dgm:prSet presAssocID="{A340FE03-C873-4CD0-BE6B-D5276CDDC54E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BDD1D-1CBC-48E6-87B6-71D54BFB5D4F}" type="pres">
      <dgm:prSet presAssocID="{7C704E2E-FF51-4C68-81E5-06334C3487B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9A5F1-9BA4-4D99-806B-644035A3080D}" type="pres">
      <dgm:prSet presAssocID="{72F01936-F4F1-4D66-917C-6B2F974632A3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56CF30-5D5C-4F1A-8C0D-29AD154CBF8A}" type="presOf" srcId="{005E7AA8-F062-42F7-8041-58480D965A5E}" destId="{83611345-E16A-4F64-B7C4-DAC6E13352AF}" srcOrd="0" destOrd="0" presId="urn:microsoft.com/office/officeart/2005/8/layout/target3"/>
    <dgm:cxn modelId="{2E572637-9226-4793-8CE3-3105F388D385}" type="presOf" srcId="{A340FE03-C873-4CD0-BE6B-D5276CDDC54E}" destId="{C1AEAE2D-3AE9-42DE-A836-F7B407DC1295}" srcOrd="0" destOrd="0" presId="urn:microsoft.com/office/officeart/2005/8/layout/target3"/>
    <dgm:cxn modelId="{7C365A65-C400-42D8-9F07-516D9503D943}" type="presOf" srcId="{7C704E2E-FF51-4C68-81E5-06334C3487BD}" destId="{4BBBDD1D-1CBC-48E6-87B6-71D54BFB5D4F}" srcOrd="1" destOrd="0" presId="urn:microsoft.com/office/officeart/2005/8/layout/target3"/>
    <dgm:cxn modelId="{2B24C905-67A0-4569-ADAC-B395BAAE57B7}" srcId="{005E7AA8-F062-42F7-8041-58480D965A5E}" destId="{A340FE03-C873-4CD0-BE6B-D5276CDDC54E}" srcOrd="0" destOrd="0" parTransId="{1B5B3E22-BFB5-4F2B-AA14-817A0459F739}" sibTransId="{3FBC2C71-2174-4D1B-8514-2116B2EA8AAE}"/>
    <dgm:cxn modelId="{447F2750-9D9E-45EF-9439-3DF6EA88AD40}" type="presOf" srcId="{72F01936-F4F1-4D66-917C-6B2F974632A3}" destId="{5429A5F1-9BA4-4D99-806B-644035A3080D}" srcOrd="1" destOrd="0" presId="urn:microsoft.com/office/officeart/2005/8/layout/target3"/>
    <dgm:cxn modelId="{C61D4BA6-D5AE-4289-9FE7-094B55FAF354}" srcId="{005E7AA8-F062-42F7-8041-58480D965A5E}" destId="{7C704E2E-FF51-4C68-81E5-06334C3487BD}" srcOrd="1" destOrd="0" parTransId="{49E0560F-33CE-4C96-926E-D7DFF53A24AA}" sibTransId="{EE350918-EAF5-4974-BEF0-ABA92936FBC2}"/>
    <dgm:cxn modelId="{7FC690E6-C92C-4346-BFBF-287167B4161E}" srcId="{005E7AA8-F062-42F7-8041-58480D965A5E}" destId="{72F01936-F4F1-4D66-917C-6B2F974632A3}" srcOrd="2" destOrd="0" parTransId="{937EEFB9-F58B-4166-B272-8A37942B375E}" sibTransId="{3B33AA8E-A4C5-4214-B3F8-6C1E2386319E}"/>
    <dgm:cxn modelId="{B51A50CD-5BE1-429F-9B4D-40DFC42B16CB}" type="presOf" srcId="{A340FE03-C873-4CD0-BE6B-D5276CDDC54E}" destId="{21808D94-8BF4-4C5B-8B84-EB4FC5EDDD0C}" srcOrd="1" destOrd="0" presId="urn:microsoft.com/office/officeart/2005/8/layout/target3"/>
    <dgm:cxn modelId="{BA0072CA-9DC1-43B0-B8B8-956747A90A3E}" type="presOf" srcId="{7C704E2E-FF51-4C68-81E5-06334C3487BD}" destId="{CF30B2EE-9C91-4DA5-AB64-134D4D6DD599}" srcOrd="0" destOrd="0" presId="urn:microsoft.com/office/officeart/2005/8/layout/target3"/>
    <dgm:cxn modelId="{ABDD25AA-5E8A-4259-9240-002E81758094}" type="presOf" srcId="{72F01936-F4F1-4D66-917C-6B2F974632A3}" destId="{5FE4CD09-E54E-4DCD-97A0-AE709A570024}" srcOrd="0" destOrd="0" presId="urn:microsoft.com/office/officeart/2005/8/layout/target3"/>
    <dgm:cxn modelId="{77F9D1A8-35F0-4CB2-9B96-9917CC1EE8E5}" type="presParOf" srcId="{83611345-E16A-4F64-B7C4-DAC6E13352AF}" destId="{D0BBB920-AA7B-462F-8395-F1ADC0B6BDF1}" srcOrd="0" destOrd="0" presId="urn:microsoft.com/office/officeart/2005/8/layout/target3"/>
    <dgm:cxn modelId="{50FAEDE1-FFFB-49DE-B24E-9913F3A91463}" type="presParOf" srcId="{83611345-E16A-4F64-B7C4-DAC6E13352AF}" destId="{BD07D902-BB72-42B8-BC70-0AA09398BE97}" srcOrd="1" destOrd="0" presId="urn:microsoft.com/office/officeart/2005/8/layout/target3"/>
    <dgm:cxn modelId="{1335AB71-5EC3-4B19-B0F1-04D7F0F436FF}" type="presParOf" srcId="{83611345-E16A-4F64-B7C4-DAC6E13352AF}" destId="{C1AEAE2D-3AE9-42DE-A836-F7B407DC1295}" srcOrd="2" destOrd="0" presId="urn:microsoft.com/office/officeart/2005/8/layout/target3"/>
    <dgm:cxn modelId="{E0C22702-91F9-4923-95A8-86A3ED55564B}" type="presParOf" srcId="{83611345-E16A-4F64-B7C4-DAC6E13352AF}" destId="{9F6940DD-819D-4A1B-A6BD-A31E60507AE8}" srcOrd="3" destOrd="0" presId="urn:microsoft.com/office/officeart/2005/8/layout/target3"/>
    <dgm:cxn modelId="{D138DBDB-34AE-4E1C-8CA9-FE08D64E2718}" type="presParOf" srcId="{83611345-E16A-4F64-B7C4-DAC6E13352AF}" destId="{C7AE11E4-0629-438F-93EA-775D9FD0EF23}" srcOrd="4" destOrd="0" presId="urn:microsoft.com/office/officeart/2005/8/layout/target3"/>
    <dgm:cxn modelId="{EFBE41E2-E668-49F3-8BCA-7FC17A06A28D}" type="presParOf" srcId="{83611345-E16A-4F64-B7C4-DAC6E13352AF}" destId="{CF30B2EE-9C91-4DA5-AB64-134D4D6DD599}" srcOrd="5" destOrd="0" presId="urn:microsoft.com/office/officeart/2005/8/layout/target3"/>
    <dgm:cxn modelId="{B529D9FC-31BF-4FBA-A56F-38001C061353}" type="presParOf" srcId="{83611345-E16A-4F64-B7C4-DAC6E13352AF}" destId="{E5024E3E-DAFF-49A0-8808-6D4207E79C2C}" srcOrd="6" destOrd="0" presId="urn:microsoft.com/office/officeart/2005/8/layout/target3"/>
    <dgm:cxn modelId="{53C8F441-8F06-47C7-9EBF-BD1B011CDAC1}" type="presParOf" srcId="{83611345-E16A-4F64-B7C4-DAC6E13352AF}" destId="{1F701516-900B-47B0-B812-BF6BCD54D728}" srcOrd="7" destOrd="0" presId="urn:microsoft.com/office/officeart/2005/8/layout/target3"/>
    <dgm:cxn modelId="{F28B08FB-C8A1-4317-B4F6-1012DEDC9E32}" type="presParOf" srcId="{83611345-E16A-4F64-B7C4-DAC6E13352AF}" destId="{5FE4CD09-E54E-4DCD-97A0-AE709A570024}" srcOrd="8" destOrd="0" presId="urn:microsoft.com/office/officeart/2005/8/layout/target3"/>
    <dgm:cxn modelId="{8597AA87-E676-4F55-A636-80ECD0078D5E}" type="presParOf" srcId="{83611345-E16A-4F64-B7C4-DAC6E13352AF}" destId="{21808D94-8BF4-4C5B-8B84-EB4FC5EDDD0C}" srcOrd="9" destOrd="0" presId="urn:microsoft.com/office/officeart/2005/8/layout/target3"/>
    <dgm:cxn modelId="{FCC7019E-BCB4-4261-9070-77382AC31C3E}" type="presParOf" srcId="{83611345-E16A-4F64-B7C4-DAC6E13352AF}" destId="{4BBBDD1D-1CBC-48E6-87B6-71D54BFB5D4F}" srcOrd="10" destOrd="0" presId="urn:microsoft.com/office/officeart/2005/8/layout/target3"/>
    <dgm:cxn modelId="{F6C85B30-331C-40FC-8771-E52D7FE350B2}" type="presParOf" srcId="{83611345-E16A-4F64-B7C4-DAC6E13352AF}" destId="{5429A5F1-9BA4-4D99-806B-644035A3080D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DE7AAD-FB9F-40FE-9892-4D6D5F1302B8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B99A4FA-5B59-4481-9D7A-A6E94F799579}">
      <dgm:prSet custT="1"/>
      <dgm:spPr/>
      <dgm:t>
        <a:bodyPr/>
        <a:lstStyle/>
        <a:p>
          <a:pPr rtl="0"/>
          <a:r>
            <a:rPr lang="ru-RU" sz="1200" b="1" i="1" dirty="0" smtClean="0"/>
            <a:t>1. Стать лидером – показать приверженность принципам.</a:t>
          </a:r>
          <a:endParaRPr lang="ru-RU" sz="1200" dirty="0"/>
        </a:p>
      </dgm:t>
    </dgm:pt>
    <dgm:pt modelId="{14A436ED-B950-43CD-B409-8A7222BA9F81}" type="parTrans" cxnId="{18A8022B-6952-4FB3-9E10-8AE3872A8F3A}">
      <dgm:prSet/>
      <dgm:spPr/>
      <dgm:t>
        <a:bodyPr/>
        <a:lstStyle/>
        <a:p>
          <a:endParaRPr lang="ru-RU" sz="1200"/>
        </a:p>
      </dgm:t>
    </dgm:pt>
    <dgm:pt modelId="{E4A7E6AC-CCAA-42DF-8BA4-27E9DEBF4975}" type="sibTrans" cxnId="{18A8022B-6952-4FB3-9E10-8AE3872A8F3A}">
      <dgm:prSet/>
      <dgm:spPr/>
      <dgm:t>
        <a:bodyPr/>
        <a:lstStyle/>
        <a:p>
          <a:endParaRPr lang="ru-RU" sz="1200"/>
        </a:p>
      </dgm:t>
    </dgm:pt>
    <dgm:pt modelId="{7AA7F998-5BE7-4FF8-96E3-3CFD8EF66E8D}">
      <dgm:prSet custT="1"/>
      <dgm:spPr/>
      <dgm:t>
        <a:bodyPr/>
        <a:lstStyle/>
        <a:p>
          <a:pPr rtl="0"/>
          <a:r>
            <a:rPr lang="ru-RU" sz="1200" b="1" i="1" smtClean="0"/>
            <a:t>2. Выявлять угрозы – контролировать риски.</a:t>
          </a:r>
          <a:endParaRPr lang="ru-RU" sz="1200"/>
        </a:p>
      </dgm:t>
    </dgm:pt>
    <dgm:pt modelId="{D89EFB97-485F-4388-92DD-097D2E8ACB0C}" type="parTrans" cxnId="{D26FEE65-48CA-4E3C-8FB3-376AA89EB376}">
      <dgm:prSet/>
      <dgm:spPr/>
      <dgm:t>
        <a:bodyPr/>
        <a:lstStyle/>
        <a:p>
          <a:endParaRPr lang="ru-RU" sz="1200"/>
        </a:p>
      </dgm:t>
    </dgm:pt>
    <dgm:pt modelId="{9CFFEB3A-16D9-4070-8444-AC3794B82FC5}" type="sibTrans" cxnId="{D26FEE65-48CA-4E3C-8FB3-376AA89EB376}">
      <dgm:prSet/>
      <dgm:spPr/>
      <dgm:t>
        <a:bodyPr/>
        <a:lstStyle/>
        <a:p>
          <a:endParaRPr lang="ru-RU" sz="1200"/>
        </a:p>
      </dgm:t>
    </dgm:pt>
    <dgm:pt modelId="{9F980732-5729-4ABE-8A24-D041234C012C}">
      <dgm:prSet custT="1"/>
      <dgm:spPr/>
      <dgm:t>
        <a:bodyPr/>
        <a:lstStyle/>
        <a:p>
          <a:pPr rtl="0"/>
          <a:r>
            <a:rPr lang="ru-RU" sz="1200" b="1" i="1" smtClean="0"/>
            <a:t>3. Определять цели – разрабатывать программы.</a:t>
          </a:r>
          <a:endParaRPr lang="ru-RU" sz="1200"/>
        </a:p>
      </dgm:t>
    </dgm:pt>
    <dgm:pt modelId="{26678E1C-5A3D-4FCB-87B6-F48AACF4C26D}" type="parTrans" cxnId="{CC023FD9-960B-496F-A983-2A616E7B4B17}">
      <dgm:prSet/>
      <dgm:spPr/>
      <dgm:t>
        <a:bodyPr/>
        <a:lstStyle/>
        <a:p>
          <a:endParaRPr lang="ru-RU" sz="1200"/>
        </a:p>
      </dgm:t>
    </dgm:pt>
    <dgm:pt modelId="{FD5A746B-A84E-4E5D-A066-CD690778BA0F}" type="sibTrans" cxnId="{CC023FD9-960B-496F-A983-2A616E7B4B17}">
      <dgm:prSet/>
      <dgm:spPr/>
      <dgm:t>
        <a:bodyPr/>
        <a:lstStyle/>
        <a:p>
          <a:endParaRPr lang="ru-RU" sz="1200"/>
        </a:p>
      </dgm:t>
    </dgm:pt>
    <dgm:pt modelId="{B9ACB870-C4D0-412F-A7DB-5AD1D1A57F06}">
      <dgm:prSet custT="1"/>
      <dgm:spPr/>
      <dgm:t>
        <a:bodyPr/>
        <a:lstStyle/>
        <a:p>
          <a:pPr rtl="0"/>
          <a:r>
            <a:rPr lang="ru-RU" sz="1200" b="1" i="1" smtClean="0"/>
            <a:t>4. Создать систему безопасности и гигиены труда – достичь высокого уровня организации.</a:t>
          </a:r>
          <a:endParaRPr lang="ru-RU" sz="1200"/>
        </a:p>
      </dgm:t>
    </dgm:pt>
    <dgm:pt modelId="{13110EFA-ADCB-4CF9-AAB1-C772CFC245B3}" type="parTrans" cxnId="{0541041E-9BD7-4BEC-8F06-731BE1878456}">
      <dgm:prSet/>
      <dgm:spPr/>
      <dgm:t>
        <a:bodyPr/>
        <a:lstStyle/>
        <a:p>
          <a:endParaRPr lang="ru-RU" sz="1200"/>
        </a:p>
      </dgm:t>
    </dgm:pt>
    <dgm:pt modelId="{FCBF9D38-DFD4-4C74-AA03-7585C352E784}" type="sibTrans" cxnId="{0541041E-9BD7-4BEC-8F06-731BE1878456}">
      <dgm:prSet/>
      <dgm:spPr/>
      <dgm:t>
        <a:bodyPr/>
        <a:lstStyle/>
        <a:p>
          <a:endParaRPr lang="ru-RU" sz="1200"/>
        </a:p>
      </dgm:t>
    </dgm:pt>
    <dgm:pt modelId="{9CF9FCF0-140B-4E0C-92BA-C18F438D35F8}">
      <dgm:prSet custT="1"/>
      <dgm:spPr/>
      <dgm:t>
        <a:bodyPr/>
        <a:lstStyle/>
        <a:p>
          <a:pPr rtl="0"/>
          <a:r>
            <a:rPr lang="ru-RU" sz="1200" b="1" i="1" dirty="0" smtClean="0"/>
            <a:t>5. Обеспечивать безопасность и гигиену на рабочих местах, при работе со станками и оборудованием.</a:t>
          </a:r>
          <a:endParaRPr lang="ru-RU" sz="1200" dirty="0"/>
        </a:p>
      </dgm:t>
    </dgm:pt>
    <dgm:pt modelId="{269613B5-FBCE-4E2D-A184-58CA8BB7477B}" type="parTrans" cxnId="{6578C4E9-B727-4577-B6EA-725676F24398}">
      <dgm:prSet/>
      <dgm:spPr/>
      <dgm:t>
        <a:bodyPr/>
        <a:lstStyle/>
        <a:p>
          <a:endParaRPr lang="ru-RU" sz="1200"/>
        </a:p>
      </dgm:t>
    </dgm:pt>
    <dgm:pt modelId="{63A7F70F-4E1A-4AA5-807E-5FA0FFC19D04}" type="sibTrans" cxnId="{6578C4E9-B727-4577-B6EA-725676F24398}">
      <dgm:prSet/>
      <dgm:spPr/>
      <dgm:t>
        <a:bodyPr/>
        <a:lstStyle/>
        <a:p>
          <a:endParaRPr lang="ru-RU" sz="1200"/>
        </a:p>
      </dgm:t>
    </dgm:pt>
    <dgm:pt modelId="{8738C89A-C47C-4440-9819-D8A54E8207C1}">
      <dgm:prSet custT="1"/>
      <dgm:spPr/>
      <dgm:t>
        <a:bodyPr/>
        <a:lstStyle/>
        <a:p>
          <a:pPr rtl="0"/>
          <a:r>
            <a:rPr lang="ru-RU" sz="1200" b="1" i="1" smtClean="0"/>
            <a:t>6. Повышать квалификацию – развивать профессиональные навыки.</a:t>
          </a:r>
          <a:endParaRPr lang="ru-RU" sz="1200"/>
        </a:p>
      </dgm:t>
    </dgm:pt>
    <dgm:pt modelId="{3CF6830A-8172-4B1A-A7BF-9B2E15D82366}" type="parTrans" cxnId="{A872786D-6232-4C0D-A385-47BAC052BFE7}">
      <dgm:prSet/>
      <dgm:spPr/>
      <dgm:t>
        <a:bodyPr/>
        <a:lstStyle/>
        <a:p>
          <a:endParaRPr lang="ru-RU" sz="1200"/>
        </a:p>
      </dgm:t>
    </dgm:pt>
    <dgm:pt modelId="{4ECF992C-4160-4D5F-99E6-22B10FA491C5}" type="sibTrans" cxnId="{A872786D-6232-4C0D-A385-47BAC052BFE7}">
      <dgm:prSet/>
      <dgm:spPr/>
      <dgm:t>
        <a:bodyPr/>
        <a:lstStyle/>
        <a:p>
          <a:endParaRPr lang="ru-RU" sz="1200"/>
        </a:p>
      </dgm:t>
    </dgm:pt>
    <dgm:pt modelId="{A8DFE95C-4F2E-4979-91DE-DBA7AAF8D9FE}">
      <dgm:prSet custT="1"/>
      <dgm:spPr/>
      <dgm:t>
        <a:bodyPr/>
        <a:lstStyle/>
        <a:p>
          <a:pPr rtl="0"/>
          <a:r>
            <a:rPr lang="ru-RU" sz="1200" b="1" i="1" smtClean="0"/>
            <a:t>7. Инвестировать в кадры – мотивировать посредством участия.</a:t>
          </a:r>
          <a:endParaRPr lang="ru-RU" sz="1200"/>
        </a:p>
      </dgm:t>
    </dgm:pt>
    <dgm:pt modelId="{6ED07A4B-B322-4135-9CDF-97A19A9A9CC5}" type="parTrans" cxnId="{2C3D09B9-CDB0-4E5C-8B3C-FF2560CCBABF}">
      <dgm:prSet/>
      <dgm:spPr/>
      <dgm:t>
        <a:bodyPr/>
        <a:lstStyle/>
        <a:p>
          <a:endParaRPr lang="ru-RU" sz="1200"/>
        </a:p>
      </dgm:t>
    </dgm:pt>
    <dgm:pt modelId="{609403FE-8073-4FD6-89E5-A81353692CA7}" type="sibTrans" cxnId="{2C3D09B9-CDB0-4E5C-8B3C-FF2560CCBABF}">
      <dgm:prSet/>
      <dgm:spPr/>
      <dgm:t>
        <a:bodyPr/>
        <a:lstStyle/>
        <a:p>
          <a:endParaRPr lang="ru-RU" sz="1200"/>
        </a:p>
      </dgm:t>
    </dgm:pt>
    <dgm:pt modelId="{FC4504FD-A846-45FE-ABCC-B1EDA2C967AB}" type="pres">
      <dgm:prSet presAssocID="{44DE7AAD-FB9F-40FE-9892-4D6D5F1302B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F5216A-5C35-42E9-B339-D8609CE5F65B}" type="pres">
      <dgm:prSet presAssocID="{44DE7AAD-FB9F-40FE-9892-4D6D5F1302B8}" presName="arrow" presStyleLbl="bgShp" presStyleIdx="0" presStyleCnt="1" custScaleX="117647" custLinFactNeighborX="3368" custLinFactNeighborY="7305"/>
      <dgm:spPr/>
    </dgm:pt>
    <dgm:pt modelId="{55191860-1C01-456F-AFD5-DF0366326D45}" type="pres">
      <dgm:prSet presAssocID="{44DE7AAD-FB9F-40FE-9892-4D6D5F1302B8}" presName="linearProcess" presStyleCnt="0"/>
      <dgm:spPr/>
    </dgm:pt>
    <dgm:pt modelId="{15B4C7B9-D65A-4CAF-B202-DF33F89D9167}" type="pres">
      <dgm:prSet presAssocID="{8B99A4FA-5B59-4481-9D7A-A6E94F799579}" presName="tex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49BD4-AC9F-4C95-84E6-6698F271AD5D}" type="pres">
      <dgm:prSet presAssocID="{E4A7E6AC-CCAA-42DF-8BA4-27E9DEBF4975}" presName="sibTrans" presStyleCnt="0"/>
      <dgm:spPr/>
    </dgm:pt>
    <dgm:pt modelId="{E78F4698-DC59-45F9-B579-CFD5B5B0E126}" type="pres">
      <dgm:prSet presAssocID="{7AA7F998-5BE7-4FF8-96E3-3CFD8EF66E8D}" presName="text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4A9CE-F7FF-4D4F-8194-FCE8E9628AC2}" type="pres">
      <dgm:prSet presAssocID="{9CFFEB3A-16D9-4070-8444-AC3794B82FC5}" presName="sibTrans" presStyleCnt="0"/>
      <dgm:spPr/>
    </dgm:pt>
    <dgm:pt modelId="{FF1749C7-5B64-4A46-BE81-A13212BCA6F1}" type="pres">
      <dgm:prSet presAssocID="{9F980732-5729-4ABE-8A24-D041234C012C}" presName="text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5C9C5-226D-4046-B3EE-28A5F4D4FCB4}" type="pres">
      <dgm:prSet presAssocID="{FD5A746B-A84E-4E5D-A066-CD690778BA0F}" presName="sibTrans" presStyleCnt="0"/>
      <dgm:spPr/>
    </dgm:pt>
    <dgm:pt modelId="{4C6ECBF3-7405-4615-A0E7-24D814340D93}" type="pres">
      <dgm:prSet presAssocID="{B9ACB870-C4D0-412F-A7DB-5AD1D1A57F06}" presName="text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3FCF0-E9C5-4948-8E7B-A436C77BF364}" type="pres">
      <dgm:prSet presAssocID="{FCBF9D38-DFD4-4C74-AA03-7585C352E784}" presName="sibTrans" presStyleCnt="0"/>
      <dgm:spPr/>
    </dgm:pt>
    <dgm:pt modelId="{6FFFB632-3B3D-4D6C-BB25-FA075D5C32F2}" type="pres">
      <dgm:prSet presAssocID="{9CF9FCF0-140B-4E0C-92BA-C18F438D35F8}" presName="text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600991-0199-42FC-9B35-4A0BF673735A}" type="pres">
      <dgm:prSet presAssocID="{63A7F70F-4E1A-4AA5-807E-5FA0FFC19D04}" presName="sibTrans" presStyleCnt="0"/>
      <dgm:spPr/>
    </dgm:pt>
    <dgm:pt modelId="{46EF28A1-8B04-4F7B-AE76-3D8FDF7F89A3}" type="pres">
      <dgm:prSet presAssocID="{8738C89A-C47C-4440-9819-D8A54E8207C1}" presName="text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BC02B-1FB9-4B7E-874B-8400153F5776}" type="pres">
      <dgm:prSet presAssocID="{4ECF992C-4160-4D5F-99E6-22B10FA491C5}" presName="sibTrans" presStyleCnt="0"/>
      <dgm:spPr/>
    </dgm:pt>
    <dgm:pt modelId="{45CB942C-F316-4476-8BF7-ACC6F69D1C94}" type="pres">
      <dgm:prSet presAssocID="{A8DFE95C-4F2E-4979-91DE-DBA7AAF8D9FE}" presName="text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A8022B-6952-4FB3-9E10-8AE3872A8F3A}" srcId="{44DE7AAD-FB9F-40FE-9892-4D6D5F1302B8}" destId="{8B99A4FA-5B59-4481-9D7A-A6E94F799579}" srcOrd="0" destOrd="0" parTransId="{14A436ED-B950-43CD-B409-8A7222BA9F81}" sibTransId="{E4A7E6AC-CCAA-42DF-8BA4-27E9DEBF4975}"/>
    <dgm:cxn modelId="{E4F353FB-668F-4055-BC40-71D26584A658}" type="presOf" srcId="{8B99A4FA-5B59-4481-9D7A-A6E94F799579}" destId="{15B4C7B9-D65A-4CAF-B202-DF33F89D9167}" srcOrd="0" destOrd="0" presId="urn:microsoft.com/office/officeart/2005/8/layout/hProcess9"/>
    <dgm:cxn modelId="{E0073FDF-5B69-49FF-BF5F-3DE49254D8AB}" type="presOf" srcId="{9CF9FCF0-140B-4E0C-92BA-C18F438D35F8}" destId="{6FFFB632-3B3D-4D6C-BB25-FA075D5C32F2}" srcOrd="0" destOrd="0" presId="urn:microsoft.com/office/officeart/2005/8/layout/hProcess9"/>
    <dgm:cxn modelId="{E32B3C38-029E-43E3-AAE7-8F9F9BCE5C16}" type="presOf" srcId="{44DE7AAD-FB9F-40FE-9892-4D6D5F1302B8}" destId="{FC4504FD-A846-45FE-ABCC-B1EDA2C967AB}" srcOrd="0" destOrd="0" presId="urn:microsoft.com/office/officeart/2005/8/layout/hProcess9"/>
    <dgm:cxn modelId="{A872786D-6232-4C0D-A385-47BAC052BFE7}" srcId="{44DE7AAD-FB9F-40FE-9892-4D6D5F1302B8}" destId="{8738C89A-C47C-4440-9819-D8A54E8207C1}" srcOrd="5" destOrd="0" parTransId="{3CF6830A-8172-4B1A-A7BF-9B2E15D82366}" sibTransId="{4ECF992C-4160-4D5F-99E6-22B10FA491C5}"/>
    <dgm:cxn modelId="{CC023FD9-960B-496F-A983-2A616E7B4B17}" srcId="{44DE7AAD-FB9F-40FE-9892-4D6D5F1302B8}" destId="{9F980732-5729-4ABE-8A24-D041234C012C}" srcOrd="2" destOrd="0" parTransId="{26678E1C-5A3D-4FCB-87B6-F48AACF4C26D}" sibTransId="{FD5A746B-A84E-4E5D-A066-CD690778BA0F}"/>
    <dgm:cxn modelId="{2C3D09B9-CDB0-4E5C-8B3C-FF2560CCBABF}" srcId="{44DE7AAD-FB9F-40FE-9892-4D6D5F1302B8}" destId="{A8DFE95C-4F2E-4979-91DE-DBA7AAF8D9FE}" srcOrd="6" destOrd="0" parTransId="{6ED07A4B-B322-4135-9CDF-97A19A9A9CC5}" sibTransId="{609403FE-8073-4FD6-89E5-A81353692CA7}"/>
    <dgm:cxn modelId="{60561B40-5B1E-4D75-9ED7-8FC37ED59FD6}" type="presOf" srcId="{8738C89A-C47C-4440-9819-D8A54E8207C1}" destId="{46EF28A1-8B04-4F7B-AE76-3D8FDF7F89A3}" srcOrd="0" destOrd="0" presId="urn:microsoft.com/office/officeart/2005/8/layout/hProcess9"/>
    <dgm:cxn modelId="{C1A08D84-9F96-469E-A28A-7E6ACCF09779}" type="presOf" srcId="{B9ACB870-C4D0-412F-A7DB-5AD1D1A57F06}" destId="{4C6ECBF3-7405-4615-A0E7-24D814340D93}" srcOrd="0" destOrd="0" presId="urn:microsoft.com/office/officeart/2005/8/layout/hProcess9"/>
    <dgm:cxn modelId="{D26FEE65-48CA-4E3C-8FB3-376AA89EB376}" srcId="{44DE7AAD-FB9F-40FE-9892-4D6D5F1302B8}" destId="{7AA7F998-5BE7-4FF8-96E3-3CFD8EF66E8D}" srcOrd="1" destOrd="0" parTransId="{D89EFB97-485F-4388-92DD-097D2E8ACB0C}" sibTransId="{9CFFEB3A-16D9-4070-8444-AC3794B82FC5}"/>
    <dgm:cxn modelId="{FE99B834-E1A2-44BA-A7BA-BC36E75214A0}" type="presOf" srcId="{A8DFE95C-4F2E-4979-91DE-DBA7AAF8D9FE}" destId="{45CB942C-F316-4476-8BF7-ACC6F69D1C94}" srcOrd="0" destOrd="0" presId="urn:microsoft.com/office/officeart/2005/8/layout/hProcess9"/>
    <dgm:cxn modelId="{0541041E-9BD7-4BEC-8F06-731BE1878456}" srcId="{44DE7AAD-FB9F-40FE-9892-4D6D5F1302B8}" destId="{B9ACB870-C4D0-412F-A7DB-5AD1D1A57F06}" srcOrd="3" destOrd="0" parTransId="{13110EFA-ADCB-4CF9-AAB1-C772CFC245B3}" sibTransId="{FCBF9D38-DFD4-4C74-AA03-7585C352E784}"/>
    <dgm:cxn modelId="{6578C4E9-B727-4577-B6EA-725676F24398}" srcId="{44DE7AAD-FB9F-40FE-9892-4D6D5F1302B8}" destId="{9CF9FCF0-140B-4E0C-92BA-C18F438D35F8}" srcOrd="4" destOrd="0" parTransId="{269613B5-FBCE-4E2D-A184-58CA8BB7477B}" sibTransId="{63A7F70F-4E1A-4AA5-807E-5FA0FFC19D04}"/>
    <dgm:cxn modelId="{15A6E34D-6ECC-40CA-9054-60A82A9146E9}" type="presOf" srcId="{7AA7F998-5BE7-4FF8-96E3-3CFD8EF66E8D}" destId="{E78F4698-DC59-45F9-B579-CFD5B5B0E126}" srcOrd="0" destOrd="0" presId="urn:microsoft.com/office/officeart/2005/8/layout/hProcess9"/>
    <dgm:cxn modelId="{ED9C26DC-40F9-4DEC-8A68-B65E4A158BEE}" type="presOf" srcId="{9F980732-5729-4ABE-8A24-D041234C012C}" destId="{FF1749C7-5B64-4A46-BE81-A13212BCA6F1}" srcOrd="0" destOrd="0" presId="urn:microsoft.com/office/officeart/2005/8/layout/hProcess9"/>
    <dgm:cxn modelId="{034E95E8-2F81-4920-B6FF-A48B84846287}" type="presParOf" srcId="{FC4504FD-A846-45FE-ABCC-B1EDA2C967AB}" destId="{BBF5216A-5C35-42E9-B339-D8609CE5F65B}" srcOrd="0" destOrd="0" presId="urn:microsoft.com/office/officeart/2005/8/layout/hProcess9"/>
    <dgm:cxn modelId="{C142ACB0-D80A-422A-AB62-22BED2EFE183}" type="presParOf" srcId="{FC4504FD-A846-45FE-ABCC-B1EDA2C967AB}" destId="{55191860-1C01-456F-AFD5-DF0366326D45}" srcOrd="1" destOrd="0" presId="urn:microsoft.com/office/officeart/2005/8/layout/hProcess9"/>
    <dgm:cxn modelId="{1E28EF2A-FDC8-41F8-83F3-46B0B288BD0E}" type="presParOf" srcId="{55191860-1C01-456F-AFD5-DF0366326D45}" destId="{15B4C7B9-D65A-4CAF-B202-DF33F89D9167}" srcOrd="0" destOrd="0" presId="urn:microsoft.com/office/officeart/2005/8/layout/hProcess9"/>
    <dgm:cxn modelId="{E5BC78D7-24CC-447B-BFF0-A11F4F3FEB68}" type="presParOf" srcId="{55191860-1C01-456F-AFD5-DF0366326D45}" destId="{ABF49BD4-AC9F-4C95-84E6-6698F271AD5D}" srcOrd="1" destOrd="0" presId="urn:microsoft.com/office/officeart/2005/8/layout/hProcess9"/>
    <dgm:cxn modelId="{86B84F15-8DE7-4D67-8F7D-17829082F942}" type="presParOf" srcId="{55191860-1C01-456F-AFD5-DF0366326D45}" destId="{E78F4698-DC59-45F9-B579-CFD5B5B0E126}" srcOrd="2" destOrd="0" presId="urn:microsoft.com/office/officeart/2005/8/layout/hProcess9"/>
    <dgm:cxn modelId="{1DA04B2F-D3B1-4D54-A95A-890693F2090E}" type="presParOf" srcId="{55191860-1C01-456F-AFD5-DF0366326D45}" destId="{C8D4A9CE-F7FF-4D4F-8194-FCE8E9628AC2}" srcOrd="3" destOrd="0" presId="urn:microsoft.com/office/officeart/2005/8/layout/hProcess9"/>
    <dgm:cxn modelId="{EA433116-85E5-4306-8679-556FDABF6BD8}" type="presParOf" srcId="{55191860-1C01-456F-AFD5-DF0366326D45}" destId="{FF1749C7-5B64-4A46-BE81-A13212BCA6F1}" srcOrd="4" destOrd="0" presId="urn:microsoft.com/office/officeart/2005/8/layout/hProcess9"/>
    <dgm:cxn modelId="{0625261A-F2DC-46EA-892F-B4AD2E4026B8}" type="presParOf" srcId="{55191860-1C01-456F-AFD5-DF0366326D45}" destId="{6FF5C9C5-226D-4046-B3EE-28A5F4D4FCB4}" srcOrd="5" destOrd="0" presId="urn:microsoft.com/office/officeart/2005/8/layout/hProcess9"/>
    <dgm:cxn modelId="{C342E9C2-B008-437C-A638-930F5C25AA98}" type="presParOf" srcId="{55191860-1C01-456F-AFD5-DF0366326D45}" destId="{4C6ECBF3-7405-4615-A0E7-24D814340D93}" srcOrd="6" destOrd="0" presId="urn:microsoft.com/office/officeart/2005/8/layout/hProcess9"/>
    <dgm:cxn modelId="{C1E0C045-9249-43F7-A964-D9B95D08554B}" type="presParOf" srcId="{55191860-1C01-456F-AFD5-DF0366326D45}" destId="{4793FCF0-E9C5-4948-8E7B-A436C77BF364}" srcOrd="7" destOrd="0" presId="urn:microsoft.com/office/officeart/2005/8/layout/hProcess9"/>
    <dgm:cxn modelId="{74A0D0D3-027E-4037-B594-28EF8776275D}" type="presParOf" srcId="{55191860-1C01-456F-AFD5-DF0366326D45}" destId="{6FFFB632-3B3D-4D6C-BB25-FA075D5C32F2}" srcOrd="8" destOrd="0" presId="urn:microsoft.com/office/officeart/2005/8/layout/hProcess9"/>
    <dgm:cxn modelId="{E116534F-205E-4C0B-93B5-6FDFAE27447A}" type="presParOf" srcId="{55191860-1C01-456F-AFD5-DF0366326D45}" destId="{F4600991-0199-42FC-9B35-4A0BF673735A}" srcOrd="9" destOrd="0" presId="urn:microsoft.com/office/officeart/2005/8/layout/hProcess9"/>
    <dgm:cxn modelId="{BC59B52F-036F-4012-9A15-1475FD4B00CB}" type="presParOf" srcId="{55191860-1C01-456F-AFD5-DF0366326D45}" destId="{46EF28A1-8B04-4F7B-AE76-3D8FDF7F89A3}" srcOrd="10" destOrd="0" presId="urn:microsoft.com/office/officeart/2005/8/layout/hProcess9"/>
    <dgm:cxn modelId="{59DCA880-BA8E-4CCB-9A97-6B978C7CE384}" type="presParOf" srcId="{55191860-1C01-456F-AFD5-DF0366326D45}" destId="{A55BC02B-1FB9-4B7E-874B-8400153F5776}" srcOrd="11" destOrd="0" presId="urn:microsoft.com/office/officeart/2005/8/layout/hProcess9"/>
    <dgm:cxn modelId="{9C2D78DD-473B-4A79-94E9-753C6747CE00}" type="presParOf" srcId="{55191860-1C01-456F-AFD5-DF0366326D45}" destId="{45CB942C-F316-4476-8BF7-ACC6F69D1C94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EB40B3-3313-4D45-A7DD-8B167EE7F47D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4BC37F2-F3ED-498C-8FFF-61E81BCC3E01}">
      <dgm:prSet phldrT="[Текст]" custT="1"/>
      <dgm:spPr>
        <a:xfrm rot="5400000">
          <a:off x="-240429" y="249711"/>
          <a:ext cx="1602861" cy="1122002"/>
        </a:xfrm>
        <a:prstGeom prst="chevron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НПА</a:t>
          </a:r>
          <a:endParaRPr lang="ru-RU" sz="1800" b="1" i="1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D0DBD3A3-CCAC-4016-899A-D7D3D628CD8A}" type="parTrans" cxnId="{60726EB9-66EC-42DF-B7D1-91243C394AA1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C9626AF8-72D2-4629-B643-446460804147}" type="sibTrans" cxnId="{60726EB9-66EC-42DF-B7D1-91243C394AA1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6DB0B526-2A5E-469C-90E0-33CF78B2DCE2}">
      <dgm:prSet phldrT="[Текст]" custT="1"/>
      <dgm:spPr>
        <a:xfrm rot="5400000">
          <a:off x="3634549" y="-2428145"/>
          <a:ext cx="1041859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ТК РФ</a:t>
          </a:r>
          <a:endParaRPr lang="ru-RU" sz="18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62F6BE8A-4030-48CC-A518-784ED86B485E}" type="parTrans" cxnId="{A32D6228-BF72-4BA7-A6E4-CE98D186DA9F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DE5FD0D7-0583-47FD-BE13-434FCC3A246E}" type="sibTrans" cxnId="{A32D6228-BF72-4BA7-A6E4-CE98D186DA9F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B01546A5-393A-494D-926E-085E37509C8F}">
      <dgm:prSet phldrT="[Текст]" custT="1"/>
      <dgm:spPr>
        <a:xfrm rot="5400000">
          <a:off x="-240429" y="1820247"/>
          <a:ext cx="1602861" cy="1122002"/>
        </a:xfrm>
        <a:prstGeom prst="chevron">
          <a:avLst/>
        </a:prstGeom>
        <a:solidFill>
          <a:srgbClr val="C0504D">
            <a:hueOff val="2340759"/>
            <a:satOff val="-2919"/>
            <a:lumOff val="686"/>
            <a:alphaOff val="0"/>
          </a:srgb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ГОСТ</a:t>
          </a:r>
          <a:endParaRPr lang="ru-RU" sz="1800" b="1" i="1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33F6B813-CD45-4DC5-9C3D-B0E2899DCCFA}" type="parTrans" cxnId="{6E36ECE5-05F1-43D3-8835-2E5CF707D9D4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6C2DC566-8860-40ED-82AD-21F10F7EF4FA}" type="sibTrans" cxnId="{6E36ECE5-05F1-43D3-8835-2E5CF707D9D4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BF3631F1-25D1-4D42-9B59-B083319AF58A}">
      <dgm:prSet phldrT="[Текст]" custT="1"/>
      <dgm:spPr>
        <a:xfrm rot="5400000">
          <a:off x="3480562" y="-932727"/>
          <a:ext cx="1349833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6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Р 12.0.010-2009 Определение опасностей и оценка рисков</a:t>
          </a:r>
          <a:endParaRPr lang="ru-RU" sz="16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18846A14-CB72-4587-A43F-3F95A6F9C412}" type="parTrans" cxnId="{7A6E86AA-10F9-4816-B721-CD575C8B8D1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29F3322B-F204-48B8-9319-F6A445A24383}" type="sibTrans" cxnId="{7A6E86AA-10F9-4816-B721-CD575C8B8D1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3E6F1FC2-8767-45BF-9889-B0321203E682}">
      <dgm:prSet phldrT="[Текст]" custT="1"/>
      <dgm:spPr>
        <a:xfrm rot="5400000">
          <a:off x="3480562" y="-932727"/>
          <a:ext cx="1349833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6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Р ИСО/МЭК 31010-2011 Методы оценки рисков</a:t>
          </a:r>
          <a:endParaRPr lang="ru-RU" sz="16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56334843-7584-4304-93D8-B238027A716F}" type="parTrans" cxnId="{40869C02-44FB-4A85-8CB3-DB100634EA9C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40AA82FA-9229-4576-B509-6F3D7455A750}" type="sibTrans" cxnId="{40869C02-44FB-4A85-8CB3-DB100634EA9C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7A834B4E-4518-438D-A9CA-7CF07C197586}">
      <dgm:prSet phldrT="[Текст]" custT="1"/>
      <dgm:spPr>
        <a:xfrm rot="5400000">
          <a:off x="-240429" y="3236797"/>
          <a:ext cx="1602861" cy="1122002"/>
        </a:xfrm>
        <a:prstGeom prst="chevron">
          <a:avLst/>
        </a:prstGeo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600" b="1" i="1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Международные практики</a:t>
          </a:r>
          <a:endParaRPr lang="ru-RU" sz="1600" b="1" i="1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01604B8B-086B-4E90-B114-2D6F75823378}" type="parTrans" cxnId="{C143CC65-329A-4BCC-A462-F7259907AB2F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E100F7E6-8CEC-471A-BF82-3440A8CB36F8}" type="sibTrans" cxnId="{C143CC65-329A-4BCC-A462-F7259907AB2F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7C6B5EF4-E948-46A6-92BF-050B9987C198}">
      <dgm:prSet phldrT="[Текст]" custT="1"/>
      <dgm:spPr>
        <a:xfrm rot="5400000">
          <a:off x="3634275" y="484096"/>
          <a:ext cx="1042407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OHSAS 18001:2007 «Системы менеджмента охраны здоровья и обеспечения безопасности труда. Требования»</a:t>
          </a:r>
          <a:endParaRPr lang="ru-RU" sz="18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20DF8172-FB04-4768-942D-1E1498E2D59F}" type="parTrans" cxnId="{7378D695-84B1-4AE4-9615-99CFEFA4126A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27B18CF8-1831-4D5B-B92F-FBDE3CBF8AA8}" type="sibTrans" cxnId="{7378D695-84B1-4AE4-9615-99CFEFA4126A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63C45564-AE29-4EF4-987E-A1D9FFA0DB76}">
      <dgm:prSet custT="1"/>
      <dgm:spPr>
        <a:xfrm rot="5400000">
          <a:off x="3634549" y="-2428145"/>
          <a:ext cx="1041859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Приказ № 438Н от 28.10.2016</a:t>
          </a:r>
          <a:endParaRPr lang="ru-RU" sz="18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6E2BD83D-C475-454C-ABAD-D9D0F086D3BA}" type="parTrans" cxnId="{DC98C1F1-239E-4FE4-9F75-EA6998D5FED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99E3B97D-5A01-4CD2-AE6E-92B922410C87}" type="sibTrans" cxnId="{DC98C1F1-239E-4FE4-9F75-EA6998D5FED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F35A498C-9507-4162-950D-4483BA7C9668}">
      <dgm:prSet phldrT="[Текст]" custT="1"/>
      <dgm:spPr>
        <a:xfrm rot="5400000">
          <a:off x="3480562" y="-932727"/>
          <a:ext cx="1349833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6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12.0.230-2007</a:t>
          </a:r>
          <a:endParaRPr lang="ru-RU" sz="16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C7215CB0-34D9-4B02-8445-76CE7A4B7C39}" type="parTrans" cxnId="{3F48EB67-D10D-40A8-851D-F905B1885EE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B4758325-A9A6-437C-B947-26A61111C411}" type="sibTrans" cxnId="{3F48EB67-D10D-40A8-851D-F905B1885EE7}">
      <dgm:prSet/>
      <dgm:spPr/>
      <dgm:t>
        <a:bodyPr/>
        <a:lstStyle/>
        <a:p>
          <a:endParaRPr lang="ru-RU" sz="1800" b="1" i="1">
            <a:latin typeface="Arial" pitchFamily="34" charset="0"/>
            <a:cs typeface="Arial" pitchFamily="34" charset="0"/>
          </a:endParaRPr>
        </a:p>
      </dgm:t>
    </dgm:pt>
    <dgm:pt modelId="{9CC67230-33F6-44BC-9620-131222720F6D}">
      <dgm:prSet custT="1"/>
      <dgm:spPr>
        <a:xfrm rot="5400000">
          <a:off x="3634549" y="-2428145"/>
          <a:ext cx="1041859" cy="6066952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ФЗ 426, </a:t>
          </a:r>
          <a:r>
            <a:rPr lang="ru-RU" sz="1800" b="1" i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ст</a:t>
          </a:r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7, п.15.</a:t>
          </a:r>
          <a:endParaRPr lang="ru-RU" sz="1800" b="1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3E1CACBC-1915-457B-B11F-CEA594661CC3}" type="parTrans" cxnId="{DCF0759F-9707-4FA6-AEE1-63903352873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06FD4EC1-5FFB-4CA4-8EBC-B3B4D3B22FED}" type="sibTrans" cxnId="{DCF0759F-9707-4FA6-AEE1-63903352873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DB786F1B-3832-4246-BA29-D7EA636EC180}" type="pres">
      <dgm:prSet presAssocID="{C5EB40B3-3313-4D45-A7DD-8B167EE7F47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A1B411-4525-459C-9090-6C25DED2E587}" type="pres">
      <dgm:prSet presAssocID="{44BC37F2-F3ED-498C-8FFF-61E81BCC3E01}" presName="composite" presStyleCnt="0"/>
      <dgm:spPr/>
    </dgm:pt>
    <dgm:pt modelId="{55E54DE6-5BDD-40B5-9685-789D6678F53D}" type="pres">
      <dgm:prSet presAssocID="{44BC37F2-F3ED-498C-8FFF-61E81BCC3E0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835F0-446A-4AA0-AEF0-687CCAB9A5E1}" type="pres">
      <dgm:prSet presAssocID="{44BC37F2-F3ED-498C-8FFF-61E81BCC3E01}" presName="descendantText" presStyleLbl="alignAcc1" presStyleIdx="0" presStyleCnt="3" custLinFactNeighborX="105" custLinFactNeighborY="7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3CED0-64E1-4AB9-A0CA-C11084CDE777}" type="pres">
      <dgm:prSet presAssocID="{C9626AF8-72D2-4629-B643-446460804147}" presName="sp" presStyleCnt="0"/>
      <dgm:spPr/>
    </dgm:pt>
    <dgm:pt modelId="{D085A3C3-0741-44F4-989B-311251C9E8EC}" type="pres">
      <dgm:prSet presAssocID="{B01546A5-393A-494D-926E-085E37509C8F}" presName="composite" presStyleCnt="0"/>
      <dgm:spPr/>
    </dgm:pt>
    <dgm:pt modelId="{2DDC7A3D-2E75-4932-8CB3-5839D1CEA404}" type="pres">
      <dgm:prSet presAssocID="{B01546A5-393A-494D-926E-085E37509C8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A99D9-F63F-4CDF-AF39-C08CDB52CBFE}" type="pres">
      <dgm:prSet presAssocID="{B01546A5-393A-494D-926E-085E37509C8F}" presName="descendantText" presStyleLbl="alignAcc1" presStyleIdx="1" presStyleCnt="3" custScaleY="129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AABCC-18E5-4BD2-A420-320B336A79E9}" type="pres">
      <dgm:prSet presAssocID="{6C2DC566-8860-40ED-82AD-21F10F7EF4FA}" presName="sp" presStyleCnt="0"/>
      <dgm:spPr/>
    </dgm:pt>
    <dgm:pt modelId="{32D0C5BE-C30E-45A2-8B12-DE3284ED689A}" type="pres">
      <dgm:prSet presAssocID="{7A834B4E-4518-438D-A9CA-7CF07C197586}" presName="composite" presStyleCnt="0"/>
      <dgm:spPr/>
    </dgm:pt>
    <dgm:pt modelId="{EBFB44D3-4D2C-48E3-80F5-EE09E28D777F}" type="pres">
      <dgm:prSet presAssocID="{7A834B4E-4518-438D-A9CA-7CF07C19758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A72D0-A65D-4A52-8587-BBEFA60FA0C1}" type="pres">
      <dgm:prSet presAssocID="{7A834B4E-4518-438D-A9CA-7CF07C19758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1DBA38-394E-4B05-9EFD-5D808153422F}" type="presOf" srcId="{7C6B5EF4-E948-46A6-92BF-050B9987C198}" destId="{064A72D0-A65D-4A52-8587-BBEFA60FA0C1}" srcOrd="0" destOrd="0" presId="urn:microsoft.com/office/officeart/2005/8/layout/chevron2"/>
    <dgm:cxn modelId="{8BAF6E21-468C-45FD-A312-90BBA702DF82}" type="presOf" srcId="{7A834B4E-4518-438D-A9CA-7CF07C197586}" destId="{EBFB44D3-4D2C-48E3-80F5-EE09E28D777F}" srcOrd="0" destOrd="0" presId="urn:microsoft.com/office/officeart/2005/8/layout/chevron2"/>
    <dgm:cxn modelId="{9E8CBDE5-A72C-4155-AF47-6637C6F073B6}" type="presOf" srcId="{3E6F1FC2-8767-45BF-9889-B0321203E682}" destId="{8ECA99D9-F63F-4CDF-AF39-C08CDB52CBFE}" srcOrd="0" destOrd="1" presId="urn:microsoft.com/office/officeart/2005/8/layout/chevron2"/>
    <dgm:cxn modelId="{C7561A3D-0165-4750-B00F-E234F8531A7B}" type="presOf" srcId="{44BC37F2-F3ED-498C-8FFF-61E81BCC3E01}" destId="{55E54DE6-5BDD-40B5-9685-789D6678F53D}" srcOrd="0" destOrd="0" presId="urn:microsoft.com/office/officeart/2005/8/layout/chevron2"/>
    <dgm:cxn modelId="{C143CC65-329A-4BCC-A462-F7259907AB2F}" srcId="{C5EB40B3-3313-4D45-A7DD-8B167EE7F47D}" destId="{7A834B4E-4518-438D-A9CA-7CF07C197586}" srcOrd="2" destOrd="0" parTransId="{01604B8B-086B-4E90-B114-2D6F75823378}" sibTransId="{E100F7E6-8CEC-471A-BF82-3440A8CB36F8}"/>
    <dgm:cxn modelId="{A32D6228-BF72-4BA7-A6E4-CE98D186DA9F}" srcId="{44BC37F2-F3ED-498C-8FFF-61E81BCC3E01}" destId="{6DB0B526-2A5E-469C-90E0-33CF78B2DCE2}" srcOrd="0" destOrd="0" parTransId="{62F6BE8A-4030-48CC-A518-784ED86B485E}" sibTransId="{DE5FD0D7-0583-47FD-BE13-434FCC3A246E}"/>
    <dgm:cxn modelId="{7A6E86AA-10F9-4816-B721-CD575C8B8D17}" srcId="{B01546A5-393A-494D-926E-085E37509C8F}" destId="{BF3631F1-25D1-4D42-9B59-B083319AF58A}" srcOrd="0" destOrd="0" parTransId="{18846A14-CB72-4587-A43F-3F95A6F9C412}" sibTransId="{29F3322B-F204-48B8-9319-F6A445A24383}"/>
    <dgm:cxn modelId="{7378D695-84B1-4AE4-9615-99CFEFA4126A}" srcId="{7A834B4E-4518-438D-A9CA-7CF07C197586}" destId="{7C6B5EF4-E948-46A6-92BF-050B9987C198}" srcOrd="0" destOrd="0" parTransId="{20DF8172-FB04-4768-942D-1E1498E2D59F}" sibTransId="{27B18CF8-1831-4D5B-B92F-FBDE3CBF8AA8}"/>
    <dgm:cxn modelId="{40869C02-44FB-4A85-8CB3-DB100634EA9C}" srcId="{B01546A5-393A-494D-926E-085E37509C8F}" destId="{3E6F1FC2-8767-45BF-9889-B0321203E682}" srcOrd="1" destOrd="0" parTransId="{56334843-7584-4304-93D8-B238027A716F}" sibTransId="{40AA82FA-9229-4576-B509-6F3D7455A750}"/>
    <dgm:cxn modelId="{AC196273-1AC3-42E7-9791-4FA77CFC06CC}" type="presOf" srcId="{F35A498C-9507-4162-950D-4483BA7C9668}" destId="{8ECA99D9-F63F-4CDF-AF39-C08CDB52CBFE}" srcOrd="0" destOrd="2" presId="urn:microsoft.com/office/officeart/2005/8/layout/chevron2"/>
    <dgm:cxn modelId="{3F48EB67-D10D-40A8-851D-F905B1885EE7}" srcId="{B01546A5-393A-494D-926E-085E37509C8F}" destId="{F35A498C-9507-4162-950D-4483BA7C9668}" srcOrd="2" destOrd="0" parTransId="{C7215CB0-34D9-4B02-8445-76CE7A4B7C39}" sibTransId="{B4758325-A9A6-437C-B947-26A61111C411}"/>
    <dgm:cxn modelId="{20F14715-1EDE-4952-B961-5C1C43474F12}" type="presOf" srcId="{C5EB40B3-3313-4D45-A7DD-8B167EE7F47D}" destId="{DB786F1B-3832-4246-BA29-D7EA636EC180}" srcOrd="0" destOrd="0" presId="urn:microsoft.com/office/officeart/2005/8/layout/chevron2"/>
    <dgm:cxn modelId="{DCF0759F-9707-4FA6-AEE1-63903352873B}" srcId="{44BC37F2-F3ED-498C-8FFF-61E81BCC3E01}" destId="{9CC67230-33F6-44BC-9620-131222720F6D}" srcOrd="2" destOrd="0" parTransId="{3E1CACBC-1915-457B-B11F-CEA594661CC3}" sibTransId="{06FD4EC1-5FFB-4CA4-8EBC-B3B4D3B22FED}"/>
    <dgm:cxn modelId="{F8675895-948A-4016-9895-D7CD2E00F3F5}" type="presOf" srcId="{BF3631F1-25D1-4D42-9B59-B083319AF58A}" destId="{8ECA99D9-F63F-4CDF-AF39-C08CDB52CBFE}" srcOrd="0" destOrd="0" presId="urn:microsoft.com/office/officeart/2005/8/layout/chevron2"/>
    <dgm:cxn modelId="{2DFD4CE0-2DC2-448A-898A-357887288A59}" type="presOf" srcId="{6DB0B526-2A5E-469C-90E0-33CF78B2DCE2}" destId="{9FB835F0-446A-4AA0-AEF0-687CCAB9A5E1}" srcOrd="0" destOrd="0" presId="urn:microsoft.com/office/officeart/2005/8/layout/chevron2"/>
    <dgm:cxn modelId="{DC98C1F1-239E-4FE4-9F75-EA6998D5FED7}" srcId="{44BC37F2-F3ED-498C-8FFF-61E81BCC3E01}" destId="{63C45564-AE29-4EF4-987E-A1D9FFA0DB76}" srcOrd="1" destOrd="0" parTransId="{6E2BD83D-C475-454C-ABAD-D9D0F086D3BA}" sibTransId="{99E3B97D-5A01-4CD2-AE6E-92B922410C87}"/>
    <dgm:cxn modelId="{CE55FDDA-3F1D-4B88-9EBD-892085580687}" type="presOf" srcId="{9CC67230-33F6-44BC-9620-131222720F6D}" destId="{9FB835F0-446A-4AA0-AEF0-687CCAB9A5E1}" srcOrd="0" destOrd="2" presId="urn:microsoft.com/office/officeart/2005/8/layout/chevron2"/>
    <dgm:cxn modelId="{6E36ECE5-05F1-43D3-8835-2E5CF707D9D4}" srcId="{C5EB40B3-3313-4D45-A7DD-8B167EE7F47D}" destId="{B01546A5-393A-494D-926E-085E37509C8F}" srcOrd="1" destOrd="0" parTransId="{33F6B813-CD45-4DC5-9C3D-B0E2899DCCFA}" sibTransId="{6C2DC566-8860-40ED-82AD-21F10F7EF4FA}"/>
    <dgm:cxn modelId="{60726EB9-66EC-42DF-B7D1-91243C394AA1}" srcId="{C5EB40B3-3313-4D45-A7DD-8B167EE7F47D}" destId="{44BC37F2-F3ED-498C-8FFF-61E81BCC3E01}" srcOrd="0" destOrd="0" parTransId="{D0DBD3A3-CCAC-4016-899A-D7D3D628CD8A}" sibTransId="{C9626AF8-72D2-4629-B643-446460804147}"/>
    <dgm:cxn modelId="{C335C9C7-389D-452F-826F-2757FF2E83F2}" type="presOf" srcId="{B01546A5-393A-494D-926E-085E37509C8F}" destId="{2DDC7A3D-2E75-4932-8CB3-5839D1CEA404}" srcOrd="0" destOrd="0" presId="urn:microsoft.com/office/officeart/2005/8/layout/chevron2"/>
    <dgm:cxn modelId="{556DBE94-E9CF-40CB-B995-0FEADB43538F}" type="presOf" srcId="{63C45564-AE29-4EF4-987E-A1D9FFA0DB76}" destId="{9FB835F0-446A-4AA0-AEF0-687CCAB9A5E1}" srcOrd="0" destOrd="1" presId="urn:microsoft.com/office/officeart/2005/8/layout/chevron2"/>
    <dgm:cxn modelId="{7F7C51DB-BEE1-40CF-B9B0-08E494D6B3CB}" type="presParOf" srcId="{DB786F1B-3832-4246-BA29-D7EA636EC180}" destId="{E2A1B411-4525-459C-9090-6C25DED2E587}" srcOrd="0" destOrd="0" presId="urn:microsoft.com/office/officeart/2005/8/layout/chevron2"/>
    <dgm:cxn modelId="{C3AF6325-48BB-4DE9-AF6F-448A6FD3088B}" type="presParOf" srcId="{E2A1B411-4525-459C-9090-6C25DED2E587}" destId="{55E54DE6-5BDD-40B5-9685-789D6678F53D}" srcOrd="0" destOrd="0" presId="urn:microsoft.com/office/officeart/2005/8/layout/chevron2"/>
    <dgm:cxn modelId="{2E158069-1A4E-431C-9A4C-D587E571AC6F}" type="presParOf" srcId="{E2A1B411-4525-459C-9090-6C25DED2E587}" destId="{9FB835F0-446A-4AA0-AEF0-687CCAB9A5E1}" srcOrd="1" destOrd="0" presId="urn:microsoft.com/office/officeart/2005/8/layout/chevron2"/>
    <dgm:cxn modelId="{AA5C8DE1-44D2-4C3D-9406-58DDF8AE337E}" type="presParOf" srcId="{DB786F1B-3832-4246-BA29-D7EA636EC180}" destId="{C773CED0-64E1-4AB9-A0CA-C11084CDE777}" srcOrd="1" destOrd="0" presId="urn:microsoft.com/office/officeart/2005/8/layout/chevron2"/>
    <dgm:cxn modelId="{D18DF6D0-E178-4051-8D3A-555D91C51BEC}" type="presParOf" srcId="{DB786F1B-3832-4246-BA29-D7EA636EC180}" destId="{D085A3C3-0741-44F4-989B-311251C9E8EC}" srcOrd="2" destOrd="0" presId="urn:microsoft.com/office/officeart/2005/8/layout/chevron2"/>
    <dgm:cxn modelId="{DE58D0FB-02EB-4805-9E31-CC6B7FF08621}" type="presParOf" srcId="{D085A3C3-0741-44F4-989B-311251C9E8EC}" destId="{2DDC7A3D-2E75-4932-8CB3-5839D1CEA404}" srcOrd="0" destOrd="0" presId="urn:microsoft.com/office/officeart/2005/8/layout/chevron2"/>
    <dgm:cxn modelId="{D00DE7EB-148A-42FE-9641-1A997FD9CD1D}" type="presParOf" srcId="{D085A3C3-0741-44F4-989B-311251C9E8EC}" destId="{8ECA99D9-F63F-4CDF-AF39-C08CDB52CBFE}" srcOrd="1" destOrd="0" presId="urn:microsoft.com/office/officeart/2005/8/layout/chevron2"/>
    <dgm:cxn modelId="{35D4CA7E-5ED9-4959-AC0F-622E02FD20DD}" type="presParOf" srcId="{DB786F1B-3832-4246-BA29-D7EA636EC180}" destId="{7A7AABCC-18E5-4BD2-A420-320B336A79E9}" srcOrd="3" destOrd="0" presId="urn:microsoft.com/office/officeart/2005/8/layout/chevron2"/>
    <dgm:cxn modelId="{712C9399-89FF-4DA0-A7CF-2D6EE5E2FBF2}" type="presParOf" srcId="{DB786F1B-3832-4246-BA29-D7EA636EC180}" destId="{32D0C5BE-C30E-45A2-8B12-DE3284ED689A}" srcOrd="4" destOrd="0" presId="urn:microsoft.com/office/officeart/2005/8/layout/chevron2"/>
    <dgm:cxn modelId="{CD97FE83-7CB8-4539-9A99-DB6028F77D0D}" type="presParOf" srcId="{32D0C5BE-C30E-45A2-8B12-DE3284ED689A}" destId="{EBFB44D3-4D2C-48E3-80F5-EE09E28D777F}" srcOrd="0" destOrd="0" presId="urn:microsoft.com/office/officeart/2005/8/layout/chevron2"/>
    <dgm:cxn modelId="{64937D96-3E1B-43D3-9C75-13CA04D4C4A3}" type="presParOf" srcId="{32D0C5BE-C30E-45A2-8B12-DE3284ED689A}" destId="{064A72D0-A65D-4A52-8587-BBEFA60FA0C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80B18-0E24-401F-B238-06162BADF30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44D87F5-4C4C-4399-9151-2FF2FC67D12F}">
      <dgm:prSet phldrT="[Текст]" custT="1"/>
      <dgm:spPr>
        <a:xfrm>
          <a:off x="853440" y="2835910"/>
          <a:ext cx="1420368" cy="110109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800" b="1" dirty="0" smtClean="0">
              <a:solidFill>
                <a:sysClr val="windowText" lastClr="000000"/>
              </a:solidFill>
              <a:latin typeface="맑은 고딕"/>
              <a:ea typeface="+mn-ea"/>
              <a:cs typeface="+mn-cs"/>
            </a:rPr>
            <a:t>Опасности</a:t>
          </a:r>
          <a:r>
            <a:rPr lang="ru-RU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맑은 고딕"/>
              <a:ea typeface="+mn-ea"/>
              <a:cs typeface="+mn-cs"/>
            </a:rPr>
            <a:t> </a:t>
          </a:r>
          <a:endParaRPr lang="ru-RU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+mn-ea"/>
            <a:cs typeface="+mn-cs"/>
          </a:endParaRPr>
        </a:p>
      </dgm:t>
    </dgm:pt>
    <dgm:pt modelId="{3EBCDE42-283B-4B73-91D7-006A46C79B70}" type="parTrans" cxnId="{7C08A7AD-F577-4584-B4D2-400490456160}">
      <dgm:prSet/>
      <dgm:spPr/>
      <dgm:t>
        <a:bodyPr/>
        <a:lstStyle/>
        <a:p>
          <a:endParaRPr lang="ru-RU"/>
        </a:p>
      </dgm:t>
    </dgm:pt>
    <dgm:pt modelId="{7C81A6D2-8730-4C6E-9951-4F42FBBBF301}" type="sibTrans" cxnId="{7C08A7AD-F577-4584-B4D2-400490456160}">
      <dgm:prSet/>
      <dgm:spPr/>
      <dgm:t>
        <a:bodyPr/>
        <a:lstStyle/>
        <a:p>
          <a:endParaRPr lang="ru-RU"/>
        </a:p>
      </dgm:t>
    </dgm:pt>
    <dgm:pt modelId="{0E4CC6F4-7F57-4DC4-8738-25A713652659}">
      <dgm:prSet phldrT="[Текст]" custT="1"/>
      <dgm:spPr>
        <a:xfrm>
          <a:off x="1993609" y="2232253"/>
          <a:ext cx="1907028" cy="1001416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800" b="1" dirty="0" smtClean="0">
              <a:solidFill>
                <a:srgbClr val="F79646">
                  <a:lumMod val="75000"/>
                </a:srgbClr>
              </a:solidFill>
              <a:latin typeface="맑은 고딕"/>
              <a:ea typeface="+mn-ea"/>
              <a:cs typeface="+mn-cs"/>
            </a:rPr>
            <a:t>Работа с опасностями</a:t>
          </a:r>
          <a:endParaRPr lang="ru-RU" sz="1800" b="1" dirty="0">
            <a:solidFill>
              <a:srgbClr val="F79646">
                <a:lumMod val="75000"/>
              </a:srgbClr>
            </a:solidFill>
            <a:latin typeface="맑은 고딕"/>
            <a:ea typeface="+mn-ea"/>
            <a:cs typeface="+mn-cs"/>
          </a:endParaRPr>
        </a:p>
      </dgm:t>
    </dgm:pt>
    <dgm:pt modelId="{DDC6DCAF-294F-417D-9E17-F05146206DFE}" type="parTrans" cxnId="{3F1EAA33-6D24-4DE4-BF40-3580FF3C8A01}">
      <dgm:prSet/>
      <dgm:spPr/>
      <dgm:t>
        <a:bodyPr/>
        <a:lstStyle/>
        <a:p>
          <a:endParaRPr lang="ru-RU"/>
        </a:p>
      </dgm:t>
    </dgm:pt>
    <dgm:pt modelId="{E1E5370F-BE51-40E2-A10D-3516EA3A9EB4}" type="sibTrans" cxnId="{3F1EAA33-6D24-4DE4-BF40-3580FF3C8A01}">
      <dgm:prSet/>
      <dgm:spPr/>
      <dgm:t>
        <a:bodyPr/>
        <a:lstStyle/>
        <a:p>
          <a:endParaRPr lang="ru-RU"/>
        </a:p>
      </dgm:t>
    </dgm:pt>
    <dgm:pt modelId="{7BC79D6D-58FC-451D-AD50-1C0E87396EEF}">
      <dgm:prSet phldrT="[Текст]" custT="1"/>
      <dgm:spPr>
        <a:xfrm>
          <a:off x="3631245" y="1584164"/>
          <a:ext cx="2464754" cy="1288704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맑은 고딕"/>
              <a:ea typeface="+mn-ea"/>
              <a:cs typeface="+mn-cs"/>
            </a:rPr>
            <a:t>Исключение (снижение травматизма</a:t>
          </a:r>
          <a:endParaRPr lang="ru-RU" sz="1800" b="1" dirty="0">
            <a:solidFill>
              <a:srgbClr val="FF0000"/>
            </a:solidFill>
            <a:latin typeface="맑은 고딕"/>
            <a:ea typeface="+mn-ea"/>
            <a:cs typeface="+mn-cs"/>
          </a:endParaRPr>
        </a:p>
      </dgm:t>
    </dgm:pt>
    <dgm:pt modelId="{D6932EA4-FCD1-42A9-B67B-05C38002BDB4}" type="parTrans" cxnId="{C7A4A0ED-7DB5-400C-8703-8BEEF4C05E48}">
      <dgm:prSet/>
      <dgm:spPr/>
      <dgm:t>
        <a:bodyPr/>
        <a:lstStyle/>
        <a:p>
          <a:endParaRPr lang="ru-RU"/>
        </a:p>
      </dgm:t>
    </dgm:pt>
    <dgm:pt modelId="{266277DA-B2D8-4F65-AE86-A1033001D92B}" type="sibTrans" cxnId="{C7A4A0ED-7DB5-400C-8703-8BEEF4C05E48}">
      <dgm:prSet/>
      <dgm:spPr/>
      <dgm:t>
        <a:bodyPr/>
        <a:lstStyle/>
        <a:p>
          <a:endParaRPr lang="ru-RU"/>
        </a:p>
      </dgm:t>
    </dgm:pt>
    <dgm:pt modelId="{869BCBA6-6052-4CDA-B4BC-1099E76563B0}" type="pres">
      <dgm:prSet presAssocID="{16F80B18-0E24-401F-B238-06162BADF30C}" presName="arrowDiagram" presStyleCnt="0">
        <dgm:presLayoutVars>
          <dgm:chMax val="5"/>
          <dgm:dir/>
          <dgm:resizeHandles val="exact"/>
        </dgm:presLayoutVars>
      </dgm:prSet>
      <dgm:spPr/>
    </dgm:pt>
    <dgm:pt modelId="{79CB27E0-53CF-4CF1-BEDA-DD2D188EFE3D}" type="pres">
      <dgm:prSet presAssocID="{16F80B18-0E24-401F-B238-06162BADF30C}" presName="arrow" presStyleLbl="bgShp" presStyleIdx="0" presStyleCnt="1"/>
      <dgm:spPr>
        <a:xfrm>
          <a:off x="0" y="12699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D55FBABC-F83B-497E-B0A9-CF2132A6C509}" type="pres">
      <dgm:prSet presAssocID="{16F80B18-0E24-401F-B238-06162BADF30C}" presName="arrowDiagram3" presStyleCnt="0"/>
      <dgm:spPr/>
    </dgm:pt>
    <dgm:pt modelId="{02D10C61-22D6-4DD4-AAAD-330955973F1F}" type="pres">
      <dgm:prSet presAssocID="{344D87F5-4C4C-4399-9151-2FF2FC67D12F}" presName="bullet3a" presStyleLbl="node1" presStyleIdx="0" presStyleCnt="3"/>
      <dgm:spPr>
        <a:xfrm>
          <a:off x="774192" y="2756661"/>
          <a:ext cx="158496" cy="158496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6B44E0A1-3035-4991-AAF7-945866ECB552}" type="pres">
      <dgm:prSet presAssocID="{344D87F5-4C4C-4399-9151-2FF2FC67D12F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77831-43C1-491E-BC1B-7015F73119C9}" type="pres">
      <dgm:prSet presAssocID="{0E4CC6F4-7F57-4DC4-8738-25A713652659}" presName="bullet3b" presStyleLbl="node1" presStyleIdx="1" presStyleCnt="3"/>
      <dgm:spPr>
        <a:xfrm>
          <a:off x="2173224" y="1721103"/>
          <a:ext cx="286512" cy="286512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5988F5F-FE98-4185-9549-3A36EBF8F189}" type="pres">
      <dgm:prSet presAssocID="{0E4CC6F4-7F57-4DC4-8738-25A713652659}" presName="textBox3b" presStyleLbl="revTx" presStyleIdx="1" presStyleCnt="3" custScaleX="130347" custScaleY="48316" custLinFactNeighborX="-6895" custLinFactNeighborY="-8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F943E-68B8-431D-934F-D7454A9119E4}" type="pres">
      <dgm:prSet presAssocID="{7BC79D6D-58FC-451D-AD50-1C0E87396EEF}" presName="bullet3c" presStyleLbl="node1" presStyleIdx="2" presStyleCnt="3"/>
      <dgm:spPr>
        <a:xfrm>
          <a:off x="3855720" y="1090929"/>
          <a:ext cx="396240" cy="396240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8D6715AE-A2FD-4FB0-B910-1D1AB3CF7E3C}" type="pres">
      <dgm:prSet presAssocID="{7BC79D6D-58FC-451D-AD50-1C0E87396EEF}" presName="textBox3c" presStyleLbl="revTx" presStyleIdx="2" presStyleCnt="3" custScaleX="168468" custScaleY="48668" custLinFactNeighborX="8633" custLinFactNeighborY="-14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A4A0ED-7DB5-400C-8703-8BEEF4C05E48}" srcId="{16F80B18-0E24-401F-B238-06162BADF30C}" destId="{7BC79D6D-58FC-451D-AD50-1C0E87396EEF}" srcOrd="2" destOrd="0" parTransId="{D6932EA4-FCD1-42A9-B67B-05C38002BDB4}" sibTransId="{266277DA-B2D8-4F65-AE86-A1033001D92B}"/>
    <dgm:cxn modelId="{7FF41E66-A274-42BF-9CA7-5C37BC04BB27}" type="presOf" srcId="{0E4CC6F4-7F57-4DC4-8738-25A713652659}" destId="{45988F5F-FE98-4185-9549-3A36EBF8F189}" srcOrd="0" destOrd="0" presId="urn:microsoft.com/office/officeart/2005/8/layout/arrow2"/>
    <dgm:cxn modelId="{9FBB8DC5-CDD8-4E5F-8FEC-FCB988B1EA4E}" type="presOf" srcId="{344D87F5-4C4C-4399-9151-2FF2FC67D12F}" destId="{6B44E0A1-3035-4991-AAF7-945866ECB552}" srcOrd="0" destOrd="0" presId="urn:microsoft.com/office/officeart/2005/8/layout/arrow2"/>
    <dgm:cxn modelId="{7C08A7AD-F577-4584-B4D2-400490456160}" srcId="{16F80B18-0E24-401F-B238-06162BADF30C}" destId="{344D87F5-4C4C-4399-9151-2FF2FC67D12F}" srcOrd="0" destOrd="0" parTransId="{3EBCDE42-283B-4B73-91D7-006A46C79B70}" sibTransId="{7C81A6D2-8730-4C6E-9951-4F42FBBBF301}"/>
    <dgm:cxn modelId="{583EDE18-AB96-4F37-B92C-16DE59F78AE2}" type="presOf" srcId="{7BC79D6D-58FC-451D-AD50-1C0E87396EEF}" destId="{8D6715AE-A2FD-4FB0-B910-1D1AB3CF7E3C}" srcOrd="0" destOrd="0" presId="urn:microsoft.com/office/officeart/2005/8/layout/arrow2"/>
    <dgm:cxn modelId="{3F1EAA33-6D24-4DE4-BF40-3580FF3C8A01}" srcId="{16F80B18-0E24-401F-B238-06162BADF30C}" destId="{0E4CC6F4-7F57-4DC4-8738-25A713652659}" srcOrd="1" destOrd="0" parTransId="{DDC6DCAF-294F-417D-9E17-F05146206DFE}" sibTransId="{E1E5370F-BE51-40E2-A10D-3516EA3A9EB4}"/>
    <dgm:cxn modelId="{48071B1B-71B7-4252-8064-53BC1647F16F}" type="presOf" srcId="{16F80B18-0E24-401F-B238-06162BADF30C}" destId="{869BCBA6-6052-4CDA-B4BC-1099E76563B0}" srcOrd="0" destOrd="0" presId="urn:microsoft.com/office/officeart/2005/8/layout/arrow2"/>
    <dgm:cxn modelId="{8BF02199-B7A8-4C92-B8FA-44BF8707218C}" type="presParOf" srcId="{869BCBA6-6052-4CDA-B4BC-1099E76563B0}" destId="{79CB27E0-53CF-4CF1-BEDA-DD2D188EFE3D}" srcOrd="0" destOrd="0" presId="urn:microsoft.com/office/officeart/2005/8/layout/arrow2"/>
    <dgm:cxn modelId="{07408733-A8E0-4B72-8E7A-14EBBD4F54CE}" type="presParOf" srcId="{869BCBA6-6052-4CDA-B4BC-1099E76563B0}" destId="{D55FBABC-F83B-497E-B0A9-CF2132A6C509}" srcOrd="1" destOrd="0" presId="urn:microsoft.com/office/officeart/2005/8/layout/arrow2"/>
    <dgm:cxn modelId="{F81B8FF8-0ADA-49FA-A3F5-109A0629C4F6}" type="presParOf" srcId="{D55FBABC-F83B-497E-B0A9-CF2132A6C509}" destId="{02D10C61-22D6-4DD4-AAAD-330955973F1F}" srcOrd="0" destOrd="0" presId="urn:microsoft.com/office/officeart/2005/8/layout/arrow2"/>
    <dgm:cxn modelId="{32D61D36-3BEB-4D7D-AFA9-ED8E6894B583}" type="presParOf" srcId="{D55FBABC-F83B-497E-B0A9-CF2132A6C509}" destId="{6B44E0A1-3035-4991-AAF7-945866ECB552}" srcOrd="1" destOrd="0" presId="urn:microsoft.com/office/officeart/2005/8/layout/arrow2"/>
    <dgm:cxn modelId="{96D1EB47-C088-478F-8322-2FBD29F4144B}" type="presParOf" srcId="{D55FBABC-F83B-497E-B0A9-CF2132A6C509}" destId="{BE477831-43C1-491E-BC1B-7015F73119C9}" srcOrd="2" destOrd="0" presId="urn:microsoft.com/office/officeart/2005/8/layout/arrow2"/>
    <dgm:cxn modelId="{BE6EF1C4-C0CC-460E-B146-54D7EB9A67B4}" type="presParOf" srcId="{D55FBABC-F83B-497E-B0A9-CF2132A6C509}" destId="{45988F5F-FE98-4185-9549-3A36EBF8F189}" srcOrd="3" destOrd="0" presId="urn:microsoft.com/office/officeart/2005/8/layout/arrow2"/>
    <dgm:cxn modelId="{1B68A15C-CDB4-45B8-86A6-94AC828D2853}" type="presParOf" srcId="{D55FBABC-F83B-497E-B0A9-CF2132A6C509}" destId="{326F943E-68B8-431D-934F-D7454A9119E4}" srcOrd="4" destOrd="0" presId="urn:microsoft.com/office/officeart/2005/8/layout/arrow2"/>
    <dgm:cxn modelId="{DA5DDD23-62B8-4639-9BD1-A074042E7A5B}" type="presParOf" srcId="{D55FBABC-F83B-497E-B0A9-CF2132A6C509}" destId="{8D6715AE-A2FD-4FB0-B910-1D1AB3CF7E3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334935-D18E-49CF-A425-0CE4CB96AECF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4AB5C0A-1C16-4BE7-9466-A9259D5E6CC6}">
      <dgm:prSet/>
      <dgm:spPr/>
      <dgm:t>
        <a:bodyPr/>
        <a:lstStyle/>
        <a:p>
          <a:pPr rtl="0"/>
          <a:r>
            <a:rPr lang="ru-RU" i="1" dirty="0" smtClean="0"/>
            <a:t>Вывод:</a:t>
          </a:r>
          <a:endParaRPr lang="ru-RU" dirty="0"/>
        </a:p>
      </dgm:t>
    </dgm:pt>
    <dgm:pt modelId="{AD42C28A-FCC6-4239-905A-6ED6CB60C02C}" type="parTrans" cxnId="{B73E0668-E169-4A04-9C57-E39D40F18407}">
      <dgm:prSet/>
      <dgm:spPr/>
      <dgm:t>
        <a:bodyPr/>
        <a:lstStyle/>
        <a:p>
          <a:endParaRPr lang="ru-RU"/>
        </a:p>
      </dgm:t>
    </dgm:pt>
    <dgm:pt modelId="{18362C1C-4837-4C19-B2BD-E3E0FDBD97BD}" type="sibTrans" cxnId="{B73E0668-E169-4A04-9C57-E39D40F18407}">
      <dgm:prSet/>
      <dgm:spPr/>
      <dgm:t>
        <a:bodyPr/>
        <a:lstStyle/>
        <a:p>
          <a:endParaRPr lang="ru-RU"/>
        </a:p>
      </dgm:t>
    </dgm:pt>
    <dgm:pt modelId="{427DABD9-73B4-4C5F-ACB9-552039D1F0DC}" type="pres">
      <dgm:prSet presAssocID="{DC334935-D18E-49CF-A425-0CE4CB96AE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A63B3D-8A2C-4930-BB00-D0A0B16F9E40}" type="pres">
      <dgm:prSet presAssocID="{74AB5C0A-1C16-4BE7-9466-A9259D5E6CC6}" presName="parentText" presStyleLbl="node1" presStyleIdx="0" presStyleCnt="1" custLinFactNeighborX="-1265" custLinFactNeighborY="-532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3E0668-E169-4A04-9C57-E39D40F18407}" srcId="{DC334935-D18E-49CF-A425-0CE4CB96AECF}" destId="{74AB5C0A-1C16-4BE7-9466-A9259D5E6CC6}" srcOrd="0" destOrd="0" parTransId="{AD42C28A-FCC6-4239-905A-6ED6CB60C02C}" sibTransId="{18362C1C-4837-4C19-B2BD-E3E0FDBD97BD}"/>
    <dgm:cxn modelId="{CCFCC6D2-A6F3-45BC-9F55-0DBED6D6BAB0}" type="presOf" srcId="{74AB5C0A-1C16-4BE7-9466-A9259D5E6CC6}" destId="{DBA63B3D-8A2C-4930-BB00-D0A0B16F9E40}" srcOrd="0" destOrd="0" presId="urn:microsoft.com/office/officeart/2005/8/layout/vList2"/>
    <dgm:cxn modelId="{0C3C0D24-005C-46EC-9FC1-15E90B260049}" type="presOf" srcId="{DC334935-D18E-49CF-A425-0CE4CB96AECF}" destId="{427DABD9-73B4-4C5F-ACB9-552039D1F0DC}" srcOrd="0" destOrd="0" presId="urn:microsoft.com/office/officeart/2005/8/layout/vList2"/>
    <dgm:cxn modelId="{0B5CA9D2-45B3-4AB5-91C5-FEA59D3EAB01}" type="presParOf" srcId="{427DABD9-73B4-4C5F-ACB9-552039D1F0DC}" destId="{DBA63B3D-8A2C-4930-BB00-D0A0B16F9E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334935-D18E-49CF-A425-0CE4CB96AECF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4AB5C0A-1C16-4BE7-9466-A9259D5E6CC6}">
      <dgm:prSet custT="1"/>
      <dgm:spPr/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b="1" dirty="0" smtClean="0">
              <a:latin typeface="Arial" pitchFamily="34" charset="0"/>
              <a:cs typeface="Arial" pitchFamily="34" charset="0"/>
            </a:rPr>
            <a:t>Спасибо за внимание,</a:t>
          </a:r>
          <a:br>
            <a:rPr lang="ru-RU" sz="2900" b="1" dirty="0" smtClean="0">
              <a:latin typeface="Arial" pitchFamily="34" charset="0"/>
              <a:cs typeface="Arial" pitchFamily="34" charset="0"/>
            </a:rPr>
          </a:br>
          <a:r>
            <a:rPr lang="ru-RU" sz="2900" b="1" dirty="0" smtClean="0">
              <a:latin typeface="Arial" pitchFamily="34" charset="0"/>
              <a:cs typeface="Arial" pitchFamily="34" charset="0"/>
            </a:rPr>
            <a:t>безаварийной Вам работы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dirty="0" err="1" smtClean="0">
              <a:latin typeface="Arial" pitchFamily="34" charset="0"/>
              <a:cs typeface="Arial" pitchFamily="34" charset="0"/>
            </a:rPr>
            <a:t>info@atongk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.</a:t>
          </a:r>
          <a:r>
            <a:rPr lang="en-US" sz="1400" b="1" smtClean="0">
              <a:latin typeface="Arial" pitchFamily="34" charset="0"/>
              <a:cs typeface="Arial" pitchFamily="34" charset="0"/>
            </a:rPr>
            <a:t>ru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/>
          </a:r>
          <a:br>
            <a:rPr lang="ru-RU" sz="1400" b="1" dirty="0" smtClean="0">
              <a:latin typeface="Arial" pitchFamily="34" charset="0"/>
              <a:cs typeface="Arial" pitchFamily="34" charset="0"/>
            </a:rPr>
          </a:br>
          <a:endParaRPr lang="ru-RU" sz="1400" b="1" i="1" dirty="0" smtClean="0"/>
        </a:p>
        <a:p>
          <a:pPr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dirty="0"/>
        </a:p>
      </dgm:t>
    </dgm:pt>
    <dgm:pt modelId="{AD42C28A-FCC6-4239-905A-6ED6CB60C02C}" type="parTrans" cxnId="{B73E0668-E169-4A04-9C57-E39D40F18407}">
      <dgm:prSet/>
      <dgm:spPr/>
      <dgm:t>
        <a:bodyPr/>
        <a:lstStyle/>
        <a:p>
          <a:endParaRPr lang="ru-RU"/>
        </a:p>
      </dgm:t>
    </dgm:pt>
    <dgm:pt modelId="{18362C1C-4837-4C19-B2BD-E3E0FDBD97BD}" type="sibTrans" cxnId="{B73E0668-E169-4A04-9C57-E39D40F18407}">
      <dgm:prSet/>
      <dgm:spPr/>
      <dgm:t>
        <a:bodyPr/>
        <a:lstStyle/>
        <a:p>
          <a:endParaRPr lang="ru-RU"/>
        </a:p>
      </dgm:t>
    </dgm:pt>
    <dgm:pt modelId="{427DABD9-73B4-4C5F-ACB9-552039D1F0DC}" type="pres">
      <dgm:prSet presAssocID="{DC334935-D18E-49CF-A425-0CE4CB96AE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A63B3D-8A2C-4930-BB00-D0A0B16F9E40}" type="pres">
      <dgm:prSet presAssocID="{74AB5C0A-1C16-4BE7-9466-A9259D5E6CC6}" presName="parentText" presStyleLbl="node1" presStyleIdx="0" presStyleCnt="1" custLinFactNeighborX="-1265" custLinFactNeighborY="-532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3E0668-E169-4A04-9C57-E39D40F18407}" srcId="{DC334935-D18E-49CF-A425-0CE4CB96AECF}" destId="{74AB5C0A-1C16-4BE7-9466-A9259D5E6CC6}" srcOrd="0" destOrd="0" parTransId="{AD42C28A-FCC6-4239-905A-6ED6CB60C02C}" sibTransId="{18362C1C-4837-4C19-B2BD-E3E0FDBD97BD}"/>
    <dgm:cxn modelId="{DA8CEED2-61D8-4096-8DCA-6901E299B69A}" type="presOf" srcId="{74AB5C0A-1C16-4BE7-9466-A9259D5E6CC6}" destId="{DBA63B3D-8A2C-4930-BB00-D0A0B16F9E40}" srcOrd="0" destOrd="0" presId="urn:microsoft.com/office/officeart/2005/8/layout/vList2"/>
    <dgm:cxn modelId="{2C3C2591-BD47-4193-9B17-1E133C6D808D}" type="presOf" srcId="{DC334935-D18E-49CF-A425-0CE4CB96AECF}" destId="{427DABD9-73B4-4C5F-ACB9-552039D1F0DC}" srcOrd="0" destOrd="0" presId="urn:microsoft.com/office/officeart/2005/8/layout/vList2"/>
    <dgm:cxn modelId="{397194B9-C880-4338-9482-869CF8159332}" type="presParOf" srcId="{427DABD9-73B4-4C5F-ACB9-552039D1F0DC}" destId="{DBA63B3D-8A2C-4930-BB00-D0A0B16F9E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BBB920-AA7B-462F-8395-F1ADC0B6BDF1}">
      <dsp:nvSpPr>
        <dsp:cNvPr id="0" name=""/>
        <dsp:cNvSpPr/>
      </dsp:nvSpPr>
      <dsp:spPr>
        <a:xfrm>
          <a:off x="0" y="0"/>
          <a:ext cx="2574286" cy="257428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AEAE2D-3AE9-42DE-A836-F7B407DC1295}">
      <dsp:nvSpPr>
        <dsp:cNvPr id="0" name=""/>
        <dsp:cNvSpPr/>
      </dsp:nvSpPr>
      <dsp:spPr>
        <a:xfrm>
          <a:off x="1287143" y="0"/>
          <a:ext cx="5475633" cy="25742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92391"/>
              </a:solidFill>
            </a:rPr>
            <a:t>1) Требование ТК РФ 212 ст.</a:t>
          </a:r>
          <a:endParaRPr lang="ru-RU" sz="1700" kern="1200" dirty="0"/>
        </a:p>
      </dsp:txBody>
      <dsp:txXfrm>
        <a:off x="1287143" y="0"/>
        <a:ext cx="5475633" cy="772287"/>
      </dsp:txXfrm>
    </dsp:sp>
    <dsp:sp modelId="{C7AE11E4-0629-438F-93EA-775D9FD0EF23}">
      <dsp:nvSpPr>
        <dsp:cNvPr id="0" name=""/>
        <dsp:cNvSpPr/>
      </dsp:nvSpPr>
      <dsp:spPr>
        <a:xfrm>
          <a:off x="450500" y="772287"/>
          <a:ext cx="1673284" cy="167328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30B2EE-9C91-4DA5-AB64-134D4D6DD599}">
      <dsp:nvSpPr>
        <dsp:cNvPr id="0" name=""/>
        <dsp:cNvSpPr/>
      </dsp:nvSpPr>
      <dsp:spPr>
        <a:xfrm>
          <a:off x="1287143" y="772287"/>
          <a:ext cx="5475633" cy="16732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92391"/>
              </a:solidFill>
            </a:rPr>
            <a:t>2) Типовое положение регламентировано Минтрудом</a:t>
          </a:r>
          <a:endParaRPr lang="ru-RU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Приказ № 438Н от 28.10.2016</a:t>
          </a:r>
          <a:endParaRPr lang="ru-RU" sz="1700" kern="1200" dirty="0"/>
        </a:p>
      </dsp:txBody>
      <dsp:txXfrm>
        <a:off x="1287143" y="772287"/>
        <a:ext cx="5475633" cy="772284"/>
      </dsp:txXfrm>
    </dsp:sp>
    <dsp:sp modelId="{1F701516-900B-47B0-B812-BF6BCD54D728}">
      <dsp:nvSpPr>
        <dsp:cNvPr id="0" name=""/>
        <dsp:cNvSpPr/>
      </dsp:nvSpPr>
      <dsp:spPr>
        <a:xfrm>
          <a:off x="901000" y="1544572"/>
          <a:ext cx="772285" cy="77228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FE4CD09-E54E-4DCD-97A0-AE709A570024}">
      <dsp:nvSpPr>
        <dsp:cNvPr id="0" name=""/>
        <dsp:cNvSpPr/>
      </dsp:nvSpPr>
      <dsp:spPr>
        <a:xfrm>
          <a:off x="1287143" y="1544572"/>
          <a:ext cx="5475633" cy="7722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92391"/>
              </a:solidFill>
            </a:rPr>
            <a:t>3) </a:t>
          </a:r>
          <a:r>
            <a:rPr lang="ru-RU" sz="1700" kern="1200" dirty="0" smtClean="0"/>
            <a:t>Концепция «нулевого травматизма» </a:t>
          </a:r>
          <a:endParaRPr lang="ru-RU" sz="1700" kern="1200" dirty="0"/>
        </a:p>
      </dsp:txBody>
      <dsp:txXfrm>
        <a:off x="1287143" y="1544572"/>
        <a:ext cx="5475633" cy="772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5216A-5C35-42E9-B339-D8609CE5F65B}">
      <dsp:nvSpPr>
        <dsp:cNvPr id="0" name=""/>
        <dsp:cNvSpPr/>
      </dsp:nvSpPr>
      <dsp:spPr>
        <a:xfrm>
          <a:off x="4" y="0"/>
          <a:ext cx="8784971" cy="464771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B4C7B9-D65A-4CAF-B202-DF33F89D9167}">
      <dsp:nvSpPr>
        <dsp:cNvPr id="0" name=""/>
        <dsp:cNvSpPr/>
      </dsp:nvSpPr>
      <dsp:spPr>
        <a:xfrm>
          <a:off x="1715" y="1394315"/>
          <a:ext cx="1097693" cy="18590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/>
            <a:t>1. Стать лидером – показать приверженность принципам.</a:t>
          </a:r>
          <a:endParaRPr lang="ru-RU" sz="1200" kern="1200" dirty="0"/>
        </a:p>
      </dsp:txBody>
      <dsp:txXfrm>
        <a:off x="55300" y="1447900"/>
        <a:ext cx="990523" cy="1751917"/>
      </dsp:txXfrm>
    </dsp:sp>
    <dsp:sp modelId="{E78F4698-DC59-45F9-B579-CFD5B5B0E126}">
      <dsp:nvSpPr>
        <dsp:cNvPr id="0" name=""/>
        <dsp:cNvSpPr/>
      </dsp:nvSpPr>
      <dsp:spPr>
        <a:xfrm>
          <a:off x="1282357" y="1394315"/>
          <a:ext cx="1097693" cy="185908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2. Выявлять угрозы – контролировать риски.</a:t>
          </a:r>
          <a:endParaRPr lang="ru-RU" sz="1200" kern="1200"/>
        </a:p>
      </dsp:txBody>
      <dsp:txXfrm>
        <a:off x="1335942" y="1447900"/>
        <a:ext cx="990523" cy="1751917"/>
      </dsp:txXfrm>
    </dsp:sp>
    <dsp:sp modelId="{FF1749C7-5B64-4A46-BE81-A13212BCA6F1}">
      <dsp:nvSpPr>
        <dsp:cNvPr id="0" name=""/>
        <dsp:cNvSpPr/>
      </dsp:nvSpPr>
      <dsp:spPr>
        <a:xfrm>
          <a:off x="2562999" y="1394315"/>
          <a:ext cx="1097693" cy="18590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3. Определять цели – разрабатывать программы.</a:t>
          </a:r>
          <a:endParaRPr lang="ru-RU" sz="1200" kern="1200"/>
        </a:p>
      </dsp:txBody>
      <dsp:txXfrm>
        <a:off x="2616584" y="1447900"/>
        <a:ext cx="990523" cy="1751917"/>
      </dsp:txXfrm>
    </dsp:sp>
    <dsp:sp modelId="{4C6ECBF3-7405-4615-A0E7-24D814340D93}">
      <dsp:nvSpPr>
        <dsp:cNvPr id="0" name=""/>
        <dsp:cNvSpPr/>
      </dsp:nvSpPr>
      <dsp:spPr>
        <a:xfrm>
          <a:off x="3843641" y="1394315"/>
          <a:ext cx="1097693" cy="185908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4. Создать систему безопасности и гигиены труда – достичь высокого уровня организации.</a:t>
          </a:r>
          <a:endParaRPr lang="ru-RU" sz="1200" kern="1200"/>
        </a:p>
      </dsp:txBody>
      <dsp:txXfrm>
        <a:off x="3897226" y="1447900"/>
        <a:ext cx="990523" cy="1751917"/>
      </dsp:txXfrm>
    </dsp:sp>
    <dsp:sp modelId="{6FFFB632-3B3D-4D6C-BB25-FA075D5C32F2}">
      <dsp:nvSpPr>
        <dsp:cNvPr id="0" name=""/>
        <dsp:cNvSpPr/>
      </dsp:nvSpPr>
      <dsp:spPr>
        <a:xfrm>
          <a:off x="5124283" y="1394315"/>
          <a:ext cx="1097693" cy="185908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/>
            <a:t>5. Обеспечивать безопасность и гигиену на рабочих местах, при работе со станками и оборудованием.</a:t>
          </a:r>
          <a:endParaRPr lang="ru-RU" sz="1200" kern="1200" dirty="0"/>
        </a:p>
      </dsp:txBody>
      <dsp:txXfrm>
        <a:off x="5177868" y="1447900"/>
        <a:ext cx="990523" cy="1751917"/>
      </dsp:txXfrm>
    </dsp:sp>
    <dsp:sp modelId="{46EF28A1-8B04-4F7B-AE76-3D8FDF7F89A3}">
      <dsp:nvSpPr>
        <dsp:cNvPr id="0" name=""/>
        <dsp:cNvSpPr/>
      </dsp:nvSpPr>
      <dsp:spPr>
        <a:xfrm>
          <a:off x="6404925" y="1394315"/>
          <a:ext cx="1097693" cy="18590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6. Повышать квалификацию – развивать профессиональные навыки.</a:t>
          </a:r>
          <a:endParaRPr lang="ru-RU" sz="1200" kern="1200"/>
        </a:p>
      </dsp:txBody>
      <dsp:txXfrm>
        <a:off x="6458510" y="1447900"/>
        <a:ext cx="990523" cy="1751917"/>
      </dsp:txXfrm>
    </dsp:sp>
    <dsp:sp modelId="{45CB942C-F316-4476-8BF7-ACC6F69D1C94}">
      <dsp:nvSpPr>
        <dsp:cNvPr id="0" name=""/>
        <dsp:cNvSpPr/>
      </dsp:nvSpPr>
      <dsp:spPr>
        <a:xfrm>
          <a:off x="7685567" y="1394315"/>
          <a:ext cx="1097693" cy="185908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7. Инвестировать в кадры – мотивировать посредством участия.</a:t>
          </a:r>
          <a:endParaRPr lang="ru-RU" sz="1200" kern="1200"/>
        </a:p>
      </dsp:txBody>
      <dsp:txXfrm>
        <a:off x="7739152" y="1447900"/>
        <a:ext cx="990523" cy="17519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54DE6-5BDD-40B5-9685-789D6678F53D}">
      <dsp:nvSpPr>
        <dsp:cNvPr id="0" name=""/>
        <dsp:cNvSpPr/>
      </dsp:nvSpPr>
      <dsp:spPr>
        <a:xfrm rot="5400000">
          <a:off x="-201010" y="203542"/>
          <a:ext cx="1340068" cy="938048"/>
        </a:xfrm>
        <a:prstGeom prst="chevron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НПА</a:t>
          </a:r>
          <a:endParaRPr lang="ru-RU" sz="1800" b="1" i="1" kern="1200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0" y="471556"/>
        <a:ext cx="938048" cy="402020"/>
      </dsp:txXfrm>
    </dsp:sp>
    <dsp:sp modelId="{9FB835F0-446A-4AA0-AEF0-687CCAB9A5E1}">
      <dsp:nvSpPr>
        <dsp:cNvPr id="0" name=""/>
        <dsp:cNvSpPr/>
      </dsp:nvSpPr>
      <dsp:spPr>
        <a:xfrm rot="5400000">
          <a:off x="3489885" y="-2486502"/>
          <a:ext cx="871044" cy="597471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ТК РФ</a:t>
          </a:r>
          <a:endParaRPr lang="ru-RU" sz="18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Приказ № 438Н от 28.10.2016</a:t>
          </a:r>
          <a:endParaRPr lang="ru-RU" sz="18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ФЗ 426, </a:t>
          </a:r>
          <a:r>
            <a:rPr lang="ru-RU" sz="1800" b="1" i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ст</a:t>
          </a: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7, п.15.</a:t>
          </a:r>
          <a:endParaRPr lang="ru-RU" sz="18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938048" y="107856"/>
        <a:ext cx="5932198" cy="786002"/>
      </dsp:txXfrm>
    </dsp:sp>
    <dsp:sp modelId="{2DDC7A3D-2E75-4932-8CB3-5839D1CEA404}">
      <dsp:nvSpPr>
        <dsp:cNvPr id="0" name=""/>
        <dsp:cNvSpPr/>
      </dsp:nvSpPr>
      <dsp:spPr>
        <a:xfrm rot="5400000">
          <a:off x="-201010" y="1482120"/>
          <a:ext cx="1340068" cy="938048"/>
        </a:xfrm>
        <a:prstGeom prst="chevron">
          <a:avLst/>
        </a:prstGeom>
        <a:solidFill>
          <a:srgbClr val="C0504D">
            <a:hueOff val="2340759"/>
            <a:satOff val="-2919"/>
            <a:lumOff val="686"/>
            <a:alphaOff val="0"/>
          </a:srgb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ГОСТ</a:t>
          </a:r>
          <a:endParaRPr lang="ru-RU" sz="1800" b="1" i="1" kern="1200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0" y="1750134"/>
        <a:ext cx="938048" cy="402020"/>
      </dsp:txXfrm>
    </dsp:sp>
    <dsp:sp modelId="{8ECA99D9-F63F-4CDF-AF39-C08CDB52CBFE}">
      <dsp:nvSpPr>
        <dsp:cNvPr id="0" name=""/>
        <dsp:cNvSpPr/>
      </dsp:nvSpPr>
      <dsp:spPr>
        <a:xfrm rot="5400000">
          <a:off x="3361145" y="-1270727"/>
          <a:ext cx="1128525" cy="597471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2340759"/>
              <a:satOff val="-2919"/>
              <a:lumOff val="68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Р 12.0.010-2009 Определение опасностей и оценка рисков</a:t>
          </a:r>
          <a:endParaRPr lang="ru-RU" sz="16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Р ИСО/МЭК 31010-2011 Методы оценки рисков</a:t>
          </a:r>
          <a:endParaRPr lang="ru-RU" sz="16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ГОСТ 12.0.230-2007</a:t>
          </a:r>
          <a:endParaRPr lang="ru-RU" sz="16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938048" y="1207460"/>
        <a:ext cx="5919629" cy="1018345"/>
      </dsp:txXfrm>
    </dsp:sp>
    <dsp:sp modelId="{EBFB44D3-4D2C-48E3-80F5-EE09E28D777F}">
      <dsp:nvSpPr>
        <dsp:cNvPr id="0" name=""/>
        <dsp:cNvSpPr/>
      </dsp:nvSpPr>
      <dsp:spPr>
        <a:xfrm rot="5400000">
          <a:off x="-201010" y="2631957"/>
          <a:ext cx="1340068" cy="938048"/>
        </a:xfrm>
        <a:prstGeom prst="chevron">
          <a:avLst/>
        </a:prstGeo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ysClr val="window" lastClr="FFFFFF"/>
              </a:solidFill>
              <a:latin typeface="Arial" pitchFamily="34" charset="0"/>
              <a:ea typeface="+mn-ea"/>
              <a:cs typeface="Arial" pitchFamily="34" charset="0"/>
            </a:rPr>
            <a:t>Международные практики</a:t>
          </a:r>
          <a:endParaRPr lang="ru-RU" sz="1600" b="1" i="1" kern="1200" dirty="0">
            <a:solidFill>
              <a:sysClr val="window" lastClr="FFFFFF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0" y="2899971"/>
        <a:ext cx="938048" cy="402020"/>
      </dsp:txXfrm>
    </dsp:sp>
    <dsp:sp modelId="{064A72D0-A65D-4A52-8587-BBEFA60FA0C1}">
      <dsp:nvSpPr>
        <dsp:cNvPr id="0" name=""/>
        <dsp:cNvSpPr/>
      </dsp:nvSpPr>
      <dsp:spPr>
        <a:xfrm rot="5400000">
          <a:off x="3489656" y="-120660"/>
          <a:ext cx="871502" cy="597471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OHSAS 18001:2007 «Системы менеджмента охраны здоровья и обеспечения безопасности труда. Требования»</a:t>
          </a:r>
          <a:endParaRPr lang="ru-RU" sz="1800" b="1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-5400000">
        <a:off x="938048" y="2473491"/>
        <a:ext cx="5932176" cy="7864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CB27E0-53CF-4CF1-BEDA-DD2D188EFE3D}">
      <dsp:nvSpPr>
        <dsp:cNvPr id="0" name=""/>
        <dsp:cNvSpPr/>
      </dsp:nvSpPr>
      <dsp:spPr>
        <a:xfrm>
          <a:off x="100811" y="0"/>
          <a:ext cx="5703033" cy="3564396"/>
        </a:xfrm>
        <a:prstGeom prst="swooshArrow">
          <a:avLst>
            <a:gd name="adj1" fmla="val 25000"/>
            <a:gd name="adj2" fmla="val 25000"/>
          </a:avLst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10C61-22D6-4DD4-AAAD-330955973F1F}">
      <dsp:nvSpPr>
        <dsp:cNvPr id="0" name=""/>
        <dsp:cNvSpPr/>
      </dsp:nvSpPr>
      <dsp:spPr>
        <a:xfrm>
          <a:off x="825096" y="2460146"/>
          <a:ext cx="148278" cy="148278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4E0A1-3035-4991-AAF7-945866ECB552}">
      <dsp:nvSpPr>
        <dsp:cNvPr id="0" name=""/>
        <dsp:cNvSpPr/>
      </dsp:nvSpPr>
      <dsp:spPr>
        <a:xfrm>
          <a:off x="899235" y="2534285"/>
          <a:ext cx="1328806" cy="1030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57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ysClr val="windowText" lastClr="000000"/>
              </a:solidFill>
              <a:latin typeface="맑은 고딕"/>
              <a:ea typeface="+mn-ea"/>
              <a:cs typeface="+mn-cs"/>
            </a:rPr>
            <a:t>Опасности</a:t>
          </a:r>
          <a:r>
            <a:rPr lang="ru-RU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맑은 고딕"/>
              <a:ea typeface="+mn-ea"/>
              <a:cs typeface="+mn-cs"/>
            </a:rPr>
            <a:t> </a:t>
          </a:r>
          <a:endParaRPr lang="ru-RU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+mn-ea"/>
            <a:cs typeface="+mn-cs"/>
          </a:endParaRPr>
        </a:p>
      </dsp:txBody>
      <dsp:txXfrm>
        <a:off x="899235" y="2534285"/>
        <a:ext cx="1328806" cy="1030110"/>
      </dsp:txXfrm>
    </dsp:sp>
    <dsp:sp modelId="{BE477831-43C1-491E-BC1B-7015F73119C9}">
      <dsp:nvSpPr>
        <dsp:cNvPr id="0" name=""/>
        <dsp:cNvSpPr/>
      </dsp:nvSpPr>
      <dsp:spPr>
        <a:xfrm>
          <a:off x="2133942" y="1491343"/>
          <a:ext cx="268042" cy="268042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988F5F-FE98-4185-9549-3A36EBF8F189}">
      <dsp:nvSpPr>
        <dsp:cNvPr id="0" name=""/>
        <dsp:cNvSpPr/>
      </dsp:nvSpPr>
      <dsp:spPr>
        <a:xfrm>
          <a:off x="1965906" y="1969542"/>
          <a:ext cx="1784095" cy="936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03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79646">
                  <a:lumMod val="75000"/>
                </a:srgbClr>
              </a:solidFill>
              <a:latin typeface="맑은 고딕"/>
              <a:ea typeface="+mn-ea"/>
              <a:cs typeface="+mn-cs"/>
            </a:rPr>
            <a:t>Работа с опасностями</a:t>
          </a:r>
          <a:endParaRPr lang="ru-RU" sz="1800" b="1" kern="1200" dirty="0">
            <a:solidFill>
              <a:srgbClr val="F79646">
                <a:lumMod val="75000"/>
              </a:srgbClr>
            </a:solidFill>
            <a:latin typeface="맑은 고딕"/>
            <a:ea typeface="+mn-ea"/>
            <a:cs typeface="+mn-cs"/>
          </a:endParaRPr>
        </a:p>
      </dsp:txBody>
      <dsp:txXfrm>
        <a:off x="1965906" y="1969542"/>
        <a:ext cx="1784095" cy="936862"/>
      </dsp:txXfrm>
    </dsp:sp>
    <dsp:sp modelId="{326F943E-68B8-431D-934F-D7454A9119E4}">
      <dsp:nvSpPr>
        <dsp:cNvPr id="0" name=""/>
        <dsp:cNvSpPr/>
      </dsp:nvSpPr>
      <dsp:spPr>
        <a:xfrm>
          <a:off x="3707979" y="901792"/>
          <a:ext cx="370697" cy="370697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6715AE-A2FD-4FB0-B910-1D1AB3CF7E3C}">
      <dsp:nvSpPr>
        <dsp:cNvPr id="0" name=""/>
        <dsp:cNvSpPr/>
      </dsp:nvSpPr>
      <dsp:spPr>
        <a:xfrm>
          <a:off x="3542920" y="1363230"/>
          <a:ext cx="2305868" cy="12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425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맑은 고딕"/>
              <a:ea typeface="+mn-ea"/>
              <a:cs typeface="+mn-cs"/>
            </a:rPr>
            <a:t>Исключение (снижение травматизма</a:t>
          </a:r>
          <a:endParaRPr lang="ru-RU" sz="1800" b="1" kern="1200" dirty="0">
            <a:solidFill>
              <a:srgbClr val="FF0000"/>
            </a:solidFill>
            <a:latin typeface="맑은 고딕"/>
            <a:ea typeface="+mn-ea"/>
            <a:cs typeface="+mn-cs"/>
          </a:endParaRPr>
        </a:p>
      </dsp:txBody>
      <dsp:txXfrm>
        <a:off x="3542920" y="1363230"/>
        <a:ext cx="2305868" cy="12056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A63B3D-8A2C-4930-BB00-D0A0B16F9E40}">
      <dsp:nvSpPr>
        <dsp:cNvPr id="0" name=""/>
        <dsp:cNvSpPr/>
      </dsp:nvSpPr>
      <dsp:spPr>
        <a:xfrm>
          <a:off x="0" y="0"/>
          <a:ext cx="8215371" cy="155902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i="1" kern="1200" dirty="0" smtClean="0"/>
            <a:t>Вывод:</a:t>
          </a:r>
          <a:endParaRPr lang="ru-RU" sz="6500" kern="1200" dirty="0"/>
        </a:p>
      </dsp:txBody>
      <dsp:txXfrm>
        <a:off x="76105" y="76105"/>
        <a:ext cx="8063161" cy="14068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A63B3D-8A2C-4930-BB00-D0A0B16F9E40}">
      <dsp:nvSpPr>
        <dsp:cNvPr id="0" name=""/>
        <dsp:cNvSpPr/>
      </dsp:nvSpPr>
      <dsp:spPr>
        <a:xfrm>
          <a:off x="0" y="0"/>
          <a:ext cx="8215371" cy="21294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b="1" kern="1200" dirty="0" smtClean="0">
              <a:latin typeface="Arial" pitchFamily="34" charset="0"/>
              <a:cs typeface="Arial" pitchFamily="34" charset="0"/>
            </a:rPr>
            <a:t>Спасибо за внимание,</a:t>
          </a:r>
          <a:br>
            <a:rPr lang="ru-RU" sz="2900" b="1" kern="1200" dirty="0" smtClean="0">
              <a:latin typeface="Arial" pitchFamily="34" charset="0"/>
              <a:cs typeface="Arial" pitchFamily="34" charset="0"/>
            </a:rPr>
          </a:br>
          <a:r>
            <a:rPr lang="ru-RU" sz="2900" b="1" kern="1200" dirty="0" smtClean="0">
              <a:latin typeface="Arial" pitchFamily="34" charset="0"/>
              <a:cs typeface="Arial" pitchFamily="34" charset="0"/>
            </a:rPr>
            <a:t>безаварийной Вам работы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kern="1200" dirty="0" err="1" smtClean="0">
              <a:latin typeface="Arial" pitchFamily="34" charset="0"/>
              <a:cs typeface="Arial" pitchFamily="34" charset="0"/>
            </a:rPr>
            <a:t>info@atongk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.</a:t>
          </a:r>
          <a:r>
            <a:rPr lang="en-US" sz="1400" b="1" kern="1200" smtClean="0">
              <a:latin typeface="Arial" pitchFamily="34" charset="0"/>
              <a:cs typeface="Arial" pitchFamily="34" charset="0"/>
            </a:rPr>
            <a:t>ru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/>
          </a:r>
          <a:br>
            <a:rPr lang="ru-RU" sz="1400" b="1" kern="1200" dirty="0" smtClean="0">
              <a:latin typeface="Arial" pitchFamily="34" charset="0"/>
              <a:cs typeface="Arial" pitchFamily="34" charset="0"/>
            </a:rPr>
          </a:br>
          <a:endParaRPr lang="ru-RU" sz="1400" b="1" i="1" kern="1200" dirty="0" smtClean="0"/>
        </a:p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03949" y="103949"/>
        <a:ext cx="8007473" cy="1921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89DD3-4D78-487F-9ACD-7A05F1404968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2E36F-BED7-4E04-B980-1ACCB60FD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57818" y="3327835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dirty="0">
              <a:solidFill>
                <a:srgbClr val="092391"/>
              </a:solidFill>
            </a:endParaRPr>
          </a:p>
          <a:p>
            <a:pPr algn="r"/>
            <a:endParaRPr lang="ru-RU" b="1" dirty="0">
              <a:solidFill>
                <a:srgbClr val="09239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1465786"/>
            <a:ext cx="6590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 </a:t>
            </a:r>
            <a:endParaRPr lang="ru-RU" sz="1400" dirty="0"/>
          </a:p>
          <a:p>
            <a:pPr algn="ctr"/>
            <a:r>
              <a:rPr lang="ru-RU" sz="3200" b="1" dirty="0" smtClean="0"/>
              <a:t>Управление профессиональными рисками</a:t>
            </a:r>
            <a:endParaRPr lang="ru-RU" sz="3200" dirty="0"/>
          </a:p>
          <a:p>
            <a:r>
              <a:rPr lang="ru-RU" sz="1400" b="1" dirty="0"/>
              <a:t> </a:t>
            </a:r>
            <a:endParaRPr lang="ru-RU" sz="1400" dirty="0"/>
          </a:p>
          <a:p>
            <a:pPr algn="ctr"/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Franklin Gothic Medium" pitchFamily="34" charset="0"/>
            </a:endParaRPr>
          </a:p>
          <a:p>
            <a:pPr algn="ctr"/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Franklin Gothic Medium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03" y="-18983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24374823"/>
              </p:ext>
            </p:extLst>
          </p:nvPr>
        </p:nvGraphicFramePr>
        <p:xfrm>
          <a:off x="2231232" y="1340699"/>
          <a:ext cx="6912768" cy="377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Объект 2"/>
          <p:cNvSpPr txBox="1">
            <a:spLocks/>
          </p:cNvSpPr>
          <p:nvPr/>
        </p:nvSpPr>
        <p:spPr>
          <a:xfrm>
            <a:off x="1835696" y="133492"/>
            <a:ext cx="5964088" cy="68458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맑은 고딕"/>
                <a:ea typeface="+mn-ea"/>
                <a:cs typeface="+mn-cs"/>
              </a:rPr>
              <a:t>Оценка профессиональных рисков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맑은 고딕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7498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03" y="-18983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452779815"/>
              </p:ext>
            </p:extLst>
          </p:nvPr>
        </p:nvGraphicFramePr>
        <p:xfrm>
          <a:off x="2915816" y="1560121"/>
          <a:ext cx="5904656" cy="356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483768" y="465795"/>
            <a:ext cx="51125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Цель –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приоритет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профилактики несчастных случаев,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а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также использование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риск-ориентированного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подхода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 </a:t>
            </a:r>
            <a:endParaRPr kumimoji="0" lang="ru-RU" sz="2400" b="1" i="0" u="none" strike="noStrike" kern="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279463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2375" t="19116" r="40724" b="30580"/>
          <a:stretch/>
        </p:blipFill>
        <p:spPr bwMode="auto">
          <a:xfrm>
            <a:off x="899029" y="830997"/>
            <a:ext cx="7560840" cy="43125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70036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pic>
        <p:nvPicPr>
          <p:cNvPr id="1026" name="Picture 2" descr="https://e.profkiosk.ru/service_tbn2/i8rsz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4264"/>
            <a:ext cx="9127976" cy="312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77988" y="4669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PT Serif"/>
              </a:rPr>
              <a:t>Блок-схема </a:t>
            </a:r>
            <a:r>
              <a:rPr lang="ru-RU" b="1" dirty="0" err="1">
                <a:solidFill>
                  <a:srgbClr val="000000"/>
                </a:solidFill>
                <a:latin typeface="PT Serif"/>
              </a:rPr>
              <a:t>Роструда</a:t>
            </a:r>
            <a:r>
              <a:rPr lang="ru-RU" b="1" dirty="0">
                <a:solidFill>
                  <a:srgbClr val="000000"/>
                </a:solidFill>
                <a:latin typeface="PT Serif"/>
              </a:rPr>
              <a:t>, которую будут использовать для проверок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2475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9"/>
          <a:stretch>
            <a:fillRect/>
          </a:stretch>
        </p:blipFill>
        <p:spPr bwMode="auto">
          <a:xfrm>
            <a:off x="2195736" y="830998"/>
            <a:ext cx="6696744" cy="36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4493010"/>
            <a:ext cx="7452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Оценка рисков направлена на выявление опасностей. Мы предлагаем проводить оценку рисков поэтапно в соответствии со схемой </a:t>
            </a:r>
          </a:p>
        </p:txBody>
      </p:sp>
    </p:spTree>
    <p:extLst>
      <p:ext uri="{BB962C8B-B14F-4D97-AF65-F5344CB8AC3E}">
        <p14:creationId xmlns:p14="http://schemas.microsoft.com/office/powerpoint/2010/main" val="36270036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863590"/>
            <a:ext cx="6534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Федеральный закон «О специальной оценке условий труда» [8] (статья 7. Применение результатов проведения специальной оценки условий труда, п. 15</a:t>
            </a:r>
            <a:r>
              <a:rPr lang="ru-RU" sz="2400" b="1" i="1" dirty="0" smtClean="0"/>
              <a:t>)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dirty="0"/>
              <a:t>устанавливает обязанность применять результаты специальной оценки </a:t>
            </a:r>
            <a:r>
              <a:rPr lang="ru-RU" sz="2000" dirty="0" smtClean="0"/>
              <a:t>условий </a:t>
            </a:r>
            <a:r>
              <a:rPr lang="ru-RU" sz="2000" dirty="0"/>
              <a:t>труда (СОУТ) для оценки уровней рисков. Методика проведения СОУТ не предусматривает описание всех опасностей и рисков в итоговых документах. Поэтому мы используем результаты СОУТ наряду с другими источниками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6270036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Globex\Шаблоны для PowerPoint\#0034\Компоненты\Screen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1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245780283"/>
              </p:ext>
            </p:extLst>
          </p:nvPr>
        </p:nvGraphicFramePr>
        <p:xfrm>
          <a:off x="611561" y="1113588"/>
          <a:ext cx="8215371" cy="3132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43608" y="2571750"/>
            <a:ext cx="7110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b="1" i="1" dirty="0" smtClean="0"/>
              <a:t>Качественно </a:t>
            </a:r>
            <a:r>
              <a:rPr lang="ru-RU" b="1" i="1" dirty="0"/>
              <a:t>организованный процесс управления рисками и своевременно проведенная оценка рисков позволит работодателю предупредить большинство опасных ситуаций. Стремление к отсутствию травматизма благоприятно скажется на работе и бизнес-процессах любой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19475995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Globex\Шаблоны для PowerPoint\#0034\Компоненты\Screen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1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82589168"/>
              </p:ext>
            </p:extLst>
          </p:nvPr>
        </p:nvGraphicFramePr>
        <p:xfrm>
          <a:off x="611561" y="1113588"/>
          <a:ext cx="8215371" cy="3132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9916997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830998"/>
            <a:ext cx="7272808" cy="4117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ТК РФ, Статья 209. Основные понятия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система сохранения жизни и здоровья работников в процессе трудовой деятельности, включающая в себя правовые, социально-экономические, организационно-технические, санитарно-гигиенические, лечебно-профилактические, реабилитационные и иные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мероприятия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Управление профессиональными рисками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комплекс взаимосвязанных мероприятий, являющихся элементами системы управления охраной труда и включающих в себя меры по выявлению, оценке и снижению уровней профессиональных рисков.</a:t>
            </a:r>
          </a:p>
        </p:txBody>
      </p:sp>
    </p:spTree>
    <p:extLst>
      <p:ext uri="{BB962C8B-B14F-4D97-AF65-F5344CB8AC3E}">
        <p14:creationId xmlns:p14="http://schemas.microsoft.com/office/powerpoint/2010/main" val="41957472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39752" y="1059582"/>
            <a:ext cx="6552728" cy="37444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ТК РФ, Статья 209. Основные понятия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Система управления охраной труда (СУОТ)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это единый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7472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763688" y="1149594"/>
            <a:ext cx="65808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 необходимо разрабатывать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СУОТ:</a:t>
            </a:r>
            <a:endParaRPr lang="ru-RU" sz="2800" b="1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1011262"/>
            <a:ext cx="6215106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092391"/>
              </a:solidFill>
            </a:endParaRPr>
          </a:p>
          <a:p>
            <a:endParaRPr lang="ru-RU" b="1" dirty="0" smtClean="0">
              <a:solidFill>
                <a:srgbClr val="09239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14468418"/>
              </p:ext>
            </p:extLst>
          </p:nvPr>
        </p:nvGraphicFramePr>
        <p:xfrm>
          <a:off x="2143108" y="2211710"/>
          <a:ext cx="6762776" cy="2574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993284900"/>
              </p:ext>
            </p:extLst>
          </p:nvPr>
        </p:nvGraphicFramePr>
        <p:xfrm>
          <a:off x="107504" y="156280"/>
          <a:ext cx="8784976" cy="464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03240" y="3651869"/>
            <a:ext cx="6840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Концепции «нулевого травматизма» (</a:t>
            </a:r>
            <a:r>
              <a:rPr lang="ru-RU" sz="2000" b="1" i="1" dirty="0" err="1"/>
              <a:t>Vision</a:t>
            </a:r>
            <a:r>
              <a:rPr lang="ru-RU" sz="2000" b="1" i="1" dirty="0"/>
              <a:t> </a:t>
            </a:r>
            <a:r>
              <a:rPr lang="ru-RU" sz="2000" b="1" i="1" dirty="0" err="1"/>
              <a:t>Zero</a:t>
            </a:r>
            <a:r>
              <a:rPr lang="ru-RU" sz="2000" b="1" i="1" dirty="0"/>
              <a:t>). Концепция «нулевого травматизма» основана на семи «золотых правилах»:</a:t>
            </a:r>
          </a:p>
        </p:txBody>
      </p:sp>
    </p:spTree>
    <p:extLst>
      <p:ext uri="{BB962C8B-B14F-4D97-AF65-F5344CB8AC3E}">
        <p14:creationId xmlns:p14="http://schemas.microsoft.com/office/powerpoint/2010/main" val="41957472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8" name="Picture 2" descr="https://www.aviationlogbook.eu/system/blogs/images/5741/a5c2/8724/7f77/7700/09fa/full/shutterstock_23739724.jpg?14639200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7574"/>
            <a:ext cx="3397928" cy="2448272"/>
          </a:xfrm>
          <a:prstGeom prst="rect">
            <a:avLst/>
          </a:prstGeom>
          <a:noFill/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7904" y="939373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latinLnBrk="0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Основной причиной несчастных случаев на производстве являются неправильные действия человека (ошибки и нарушения). чаще всего нарушения совершают сами пострадавшие. </a:t>
            </a:r>
            <a:endParaRPr lang="ru-RU" sz="1600" b="1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67744" y="2931790"/>
            <a:ext cx="65527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latinLnBrk="0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Результаты ряда исследований говорят о том, что как минимум 90% несчастных случаев связано с так называемым человеческим фактором. Поэтому одни только технические и организационные мероприятия не могут полностью решить задачу снижения травматизма.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Необходимо оценивать риски.</a:t>
            </a:r>
            <a:endParaRPr lang="ru-RU" b="1" kern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58536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pic>
        <p:nvPicPr>
          <p:cNvPr id="10" name="Рисунок 9" descr="C:\Users\kuznetcova\Desktop\ГП Безопасный труд\к лоту 60 СУОТ и цифра\материалы\европа\скриншоты\Screenshot_2.png">
            <a:extLst>
              <a:ext uri="{FF2B5EF4-FFF2-40B4-BE49-F238E27FC236}">
                <a16:creationId xmlns:a16="http://schemas.microsoft.com/office/drawing/2014/main" xmlns="" id="{F4B47EC1-45B3-AC43-85ED-C52C5D720643}"/>
              </a:ext>
            </a:extLst>
          </p:cNvPr>
          <p:cNvPicPr/>
          <p:nvPr/>
        </p:nvPicPr>
        <p:blipFill rotWithShape="1">
          <a:blip r:embed="rId4" cstate="print"/>
          <a:srcRect l="21848" t="-767" b="53321"/>
          <a:stretch/>
        </p:blipFill>
        <p:spPr bwMode="auto">
          <a:xfrm>
            <a:off x="-108520" y="3925966"/>
            <a:ext cx="9252520" cy="114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25558" y="951570"/>
            <a:ext cx="694902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</a:t>
            </a:r>
            <a:r>
              <a:rPr lang="ru-RU" b="1" dirty="0" smtClean="0"/>
              <a:t>международный стандарт</a:t>
            </a:r>
          </a:p>
          <a:p>
            <a:r>
              <a:rPr lang="ru-RU" b="1" dirty="0" smtClean="0"/>
              <a:t> </a:t>
            </a:r>
            <a:r>
              <a:rPr lang="ru-RU" b="1" dirty="0"/>
              <a:t>OHSAS 18001:2007 </a:t>
            </a:r>
            <a:r>
              <a:rPr lang="ru-RU" b="1" dirty="0" smtClean="0"/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менеджмента охраны здоровья и обеспечения безопасности труда.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Требования» </a:t>
            </a:r>
            <a:r>
              <a:rPr lang="ru-RU" b="1" dirty="0" smtClean="0"/>
              <a:t>дает понятие:</a:t>
            </a:r>
          </a:p>
          <a:p>
            <a:r>
              <a:rPr lang="ru-RU" b="1" dirty="0" smtClean="0"/>
              <a:t>Системе </a:t>
            </a:r>
            <a:r>
              <a:rPr lang="ru-RU" b="1" dirty="0"/>
              <a:t>управления охраной труда - </a:t>
            </a:r>
            <a:r>
              <a:rPr lang="ru-RU" b="1" dirty="0" smtClean="0"/>
              <a:t>совокупность </a:t>
            </a:r>
            <a:r>
              <a:rPr lang="ru-RU" b="1" dirty="0"/>
              <a:t>взаимосвязанных и взаимодействующих между собой элементов, устанавливающих политику и </a:t>
            </a:r>
            <a:r>
              <a:rPr lang="ru-RU" b="1" dirty="0" smtClean="0"/>
              <a:t>устанавливающих цели </a:t>
            </a:r>
            <a:r>
              <a:rPr lang="ru-RU" b="1" dirty="0"/>
              <a:t>в области охраны труда у конкретного работодателя, </a:t>
            </a:r>
            <a:r>
              <a:rPr lang="ru-RU" b="1" dirty="0" smtClean="0"/>
              <a:t> процедуры </a:t>
            </a:r>
            <a:r>
              <a:rPr lang="ru-RU" b="1" dirty="0"/>
              <a:t>по достижению этих целей и управление профессиональными </a:t>
            </a:r>
            <a:r>
              <a:rPr lang="ru-RU" b="1" dirty="0" smtClean="0"/>
              <a:t>рисками.</a:t>
            </a:r>
          </a:p>
          <a:p>
            <a:r>
              <a:rPr lang="ru-RU" b="1" dirty="0" smtClean="0"/>
              <a:t>Аналогичное </a:t>
            </a:r>
            <a:r>
              <a:rPr lang="ru-RU" b="1" dirty="0"/>
              <a:t>определение содержится и в пункте </a:t>
            </a:r>
            <a:r>
              <a:rPr lang="ru-RU" b="1" dirty="0" smtClean="0"/>
              <a:t>2.22</a:t>
            </a:r>
          </a:p>
          <a:p>
            <a:r>
              <a:rPr lang="ru-RU" b="1" dirty="0" smtClean="0"/>
              <a:t> </a:t>
            </a:r>
            <a:r>
              <a:rPr lang="ru-RU" b="1" dirty="0"/>
              <a:t>ГОСТ </a:t>
            </a:r>
            <a:r>
              <a:rPr lang="ru-RU" b="1" dirty="0" smtClean="0"/>
              <a:t>12.0.230-2007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57472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9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11377" y="2427734"/>
            <a:ext cx="675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международной практике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инновационным методам оценки рисков относятся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калькуляторы, которые используются в основном либо для оказания методического содействия работодателям в расчете уровней профессиональных рисков по видам деятельности и/или в зависимости от размера предприятия, либо для автоматизации процесса расчета экономических потерь от несчастных случаев на производстве и профессиональных заболеваний.</a:t>
            </a:r>
            <a:endParaRPr lang="ru-RU" b="1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aviasovet.ru/blog/wp-content/uploads/2016/11/program.jpg"/>
          <p:cNvPicPr>
            <a:picLocks noChangeAspect="1" noChangeArrowheads="1"/>
          </p:cNvPicPr>
          <p:nvPr/>
        </p:nvPicPr>
        <p:blipFill>
          <a:blip r:embed="rId4" cstate="print"/>
          <a:srcRect l="27914" r="27890"/>
          <a:stretch>
            <a:fillRect/>
          </a:stretch>
        </p:blipFill>
        <p:spPr bwMode="auto">
          <a:xfrm>
            <a:off x="107504" y="1563638"/>
            <a:ext cx="1959857" cy="25310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73806" y="1055806"/>
            <a:ext cx="72701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Международный опыт  применения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OHSAS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18001:2007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«Системы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менеджмента охраны здоровья и обеспечения безопасности труда.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Требования»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0036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lobex\Шаблоны для PowerPoint\#0034\Компоненты\Screen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</p:spPr>
      </p:pic>
      <p:pic>
        <p:nvPicPr>
          <p:cNvPr id="6" name="Рисунок 5" descr="logo-big.png"/>
          <p:cNvPicPr>
            <a:picLocks noChangeAspect="1"/>
          </p:cNvPicPr>
          <p:nvPr/>
        </p:nvPicPr>
        <p:blipFill>
          <a:blip r:embed="rId3" cstate="print"/>
          <a:srcRect r="62942"/>
          <a:stretch>
            <a:fillRect/>
          </a:stretch>
        </p:blipFill>
        <p:spPr>
          <a:xfrm>
            <a:off x="7199784" y="0"/>
            <a:ext cx="1944216" cy="9515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23728" y="831037"/>
            <a:ext cx="6678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Что изменится в работе службы охраны труда согласно новой редакции 10 Раздела Трудового </a:t>
            </a:r>
            <a:r>
              <a:rPr lang="ru-RU" sz="2400" b="1" dirty="0" smtClean="0"/>
              <a:t>кодекса 2019?</a:t>
            </a:r>
          </a:p>
          <a:p>
            <a:r>
              <a:rPr lang="ru-RU" dirty="0" smtClean="0"/>
              <a:t> </a:t>
            </a:r>
            <a:r>
              <a:rPr lang="ru-RU" dirty="0"/>
              <a:t>Целью нововведений является приоритет профилактики несчастных случаев, а также использование риск-ориентированного подхода.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оценки рисков выбирается работодателем самостоятельно «с учетом характера своей деятельности и сложности выполняемых операций</a:t>
            </a:r>
            <a:r>
              <a:rPr lang="ru-RU" dirty="0" smtClean="0"/>
              <a:t>» </a:t>
            </a:r>
          </a:p>
          <a:p>
            <a:r>
              <a:rPr lang="ru-RU" b="1" dirty="0"/>
              <a:t>В России утвержден ГОСТ Р ИСО/МЭК 31010-2011, который </a:t>
            </a:r>
            <a:r>
              <a:rPr lang="ru-RU" b="1" dirty="0" smtClean="0"/>
              <a:t>освещает </a:t>
            </a:r>
            <a:r>
              <a:rPr lang="ru-RU" b="1" dirty="0"/>
              <a:t>31 метод оценки </a:t>
            </a:r>
            <a:r>
              <a:rPr lang="ru-RU" b="1" dirty="0" smtClean="0"/>
              <a:t>рисков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270036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3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0034</Template>
  <TotalTime>1247</TotalTime>
  <Words>642</Words>
  <Application>Microsoft Office PowerPoint</Application>
  <PresentationFormat>Экран (16:9)</PresentationFormat>
  <Paragraphs>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Franklin Gothic Medium</vt:lpstr>
      <vt:lpstr>Calibri</vt:lpstr>
      <vt:lpstr>Times New Roman</vt:lpstr>
      <vt:lpstr>맑은 고딕</vt:lpstr>
      <vt:lpstr>PT Serif</vt:lpstr>
      <vt:lpstr>0034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Атон User</cp:lastModifiedBy>
  <cp:revision>137</cp:revision>
  <dcterms:created xsi:type="dcterms:W3CDTF">2014-02-26T11:02:27Z</dcterms:created>
  <dcterms:modified xsi:type="dcterms:W3CDTF">2019-07-22T10:59:12Z</dcterms:modified>
</cp:coreProperties>
</file>