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20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5560"/>
            <a:ext cx="8208912" cy="1200329"/>
          </a:xfrm>
          <a:solidFill>
            <a:schemeClr val="accent1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Выборы президента СОШ  25 Имени </a:t>
            </a:r>
            <a:r>
              <a:rPr lang="ru-RU" sz="2400" dirty="0" err="1" smtClean="0">
                <a:solidFill>
                  <a:srgbClr val="FF0000"/>
                </a:solidFill>
              </a:rPr>
              <a:t>Игнашкина</a:t>
            </a:r>
            <a:r>
              <a:rPr lang="ru-RU" sz="2400" dirty="0" smtClean="0">
                <a:solidFill>
                  <a:srgbClr val="FF0000"/>
                </a:solidFill>
              </a:rPr>
              <a:t> Г.И.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smtClean="0">
                <a:solidFill>
                  <a:srgbClr val="FF0000"/>
                </a:solidFill>
              </a:rPr>
              <a:t>в 2022 </a:t>
            </a:r>
            <a:r>
              <a:rPr lang="ru-RU" sz="2400" dirty="0" smtClean="0">
                <a:solidFill>
                  <a:srgbClr val="FF0000"/>
                </a:solidFill>
              </a:rPr>
              <a:t>году</a:t>
            </a:r>
            <a:r>
              <a:rPr lang="ru-RU" sz="2400" i="1" dirty="0"/>
              <a:t> </a:t>
            </a: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>ДАВАЙТЕ </a:t>
            </a:r>
            <a:r>
              <a:rPr lang="ru-RU" sz="2400" i="1" dirty="0"/>
              <a:t>СДЕЛАЕМ ЭТО  ВМЕСТЕ !</a:t>
            </a:r>
            <a:endParaRPr lang="ru-RU" sz="2400" dirty="0">
              <a:solidFill>
                <a:srgbClr val="0033CC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737782" y="2543138"/>
            <a:ext cx="4751710" cy="306705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7544" y="1484784"/>
            <a:ext cx="4176464" cy="5040560"/>
          </a:xfrm>
        </p:spPr>
        <p:txBody>
          <a:bodyPr>
            <a:normAutofit fontScale="25000" lnSpcReduction="20000"/>
          </a:bodyPr>
          <a:lstStyle/>
          <a:p>
            <a:endParaRPr lang="ru-RU" sz="1700" b="1" i="1" dirty="0" smtClean="0">
              <a:solidFill>
                <a:srgbClr val="00B0F0"/>
              </a:solidFill>
            </a:endParaRPr>
          </a:p>
          <a:p>
            <a:endParaRPr lang="ru-RU" sz="1700" b="1" i="1" dirty="0">
              <a:solidFill>
                <a:srgbClr val="00B0F0"/>
              </a:solidFill>
            </a:endParaRPr>
          </a:p>
          <a:p>
            <a:pPr algn="just"/>
            <a:r>
              <a:rPr lang="ru-RU" sz="6400" b="1" i="1" dirty="0" smtClean="0">
                <a:solidFill>
                  <a:srgbClr val="00B0F0"/>
                </a:solidFill>
              </a:rPr>
              <a:t>О себе </a:t>
            </a:r>
            <a:r>
              <a:rPr lang="ru-RU" sz="6400" b="1" dirty="0" smtClean="0">
                <a:solidFill>
                  <a:srgbClr val="00B0F0"/>
                </a:solidFill>
              </a:rPr>
              <a:t>: </a:t>
            </a:r>
            <a:r>
              <a:rPr lang="ru-RU" sz="6400" b="1" i="1" dirty="0" smtClean="0">
                <a:solidFill>
                  <a:srgbClr val="00B0F0"/>
                </a:solidFill>
              </a:rPr>
              <a:t>Карпенко </a:t>
            </a:r>
            <a:r>
              <a:rPr lang="ru-RU" sz="6400" b="1" i="1" dirty="0" smtClean="0">
                <a:solidFill>
                  <a:srgbClr val="00B0F0"/>
                </a:solidFill>
              </a:rPr>
              <a:t>Карина. </a:t>
            </a:r>
            <a:r>
              <a:rPr lang="ru-RU" sz="6400" b="1" i="1" smtClean="0">
                <a:solidFill>
                  <a:srgbClr val="00B0F0"/>
                </a:solidFill>
              </a:rPr>
              <a:t>Участница ШУС.  </a:t>
            </a:r>
            <a:r>
              <a:rPr lang="ru-RU" sz="6400" b="1" dirty="0" smtClean="0">
                <a:solidFill>
                  <a:srgbClr val="00B0F0"/>
                </a:solidFill>
              </a:rPr>
              <a:t>Ученица </a:t>
            </a:r>
            <a:r>
              <a:rPr lang="ru-RU" sz="6400" b="1" i="1" dirty="0">
                <a:solidFill>
                  <a:srgbClr val="00B0F0"/>
                </a:solidFill>
              </a:rPr>
              <a:t>9</a:t>
            </a:r>
            <a:r>
              <a:rPr lang="ru-RU" sz="6400" b="1" dirty="0" smtClean="0">
                <a:solidFill>
                  <a:srgbClr val="00B0F0"/>
                </a:solidFill>
              </a:rPr>
              <a:t> класса. Занимаюсь танцами и фланкировкой. Ко всем внимательна и отзывчивая. Активно занимаюсь спортом, стараюсь хорошо учиться</a:t>
            </a:r>
            <a:r>
              <a:rPr lang="ru-RU" sz="6400" b="1" dirty="0" smtClean="0"/>
              <a:t>.                                                                          </a:t>
            </a:r>
            <a:r>
              <a:rPr lang="ru-RU" sz="6400" b="1" i="1" dirty="0" smtClean="0">
                <a:solidFill>
                  <a:srgbClr val="FF0000"/>
                </a:solidFill>
              </a:rPr>
              <a:t>Обладаю качествами </a:t>
            </a:r>
            <a:r>
              <a:rPr lang="ru-RU" sz="6400" b="1" dirty="0" smtClean="0">
                <a:solidFill>
                  <a:srgbClr val="FF0000"/>
                </a:solidFill>
              </a:rPr>
              <a:t>: честность, доброта, целеустремлённость, ответственная, всегда готова помочь, всегда довожу дело до конца</a:t>
            </a:r>
            <a:r>
              <a:rPr lang="ru-RU" sz="6400" b="1" dirty="0" smtClean="0"/>
              <a:t>.                                                                                                                                    </a:t>
            </a:r>
            <a:r>
              <a:rPr lang="ru-RU" sz="6400" b="1" i="1" dirty="0" smtClean="0">
                <a:solidFill>
                  <a:srgbClr val="00B050"/>
                </a:solidFill>
              </a:rPr>
              <a:t>Предвыборные предложения:   </a:t>
            </a:r>
          </a:p>
          <a:p>
            <a:pPr algn="just"/>
            <a:r>
              <a:rPr lang="ru-RU" sz="6400" b="1" i="1" dirty="0" smtClean="0">
                <a:solidFill>
                  <a:srgbClr val="00B050"/>
                </a:solidFill>
              </a:rPr>
              <a:t>1. </a:t>
            </a:r>
            <a:r>
              <a:rPr lang="ru-RU" sz="6400" b="1" dirty="0" smtClean="0">
                <a:solidFill>
                  <a:srgbClr val="00B050"/>
                </a:solidFill>
              </a:rPr>
              <a:t>Постараюсь улучшить дисциплину в школе.   </a:t>
            </a:r>
          </a:p>
          <a:p>
            <a:pPr algn="just"/>
            <a:r>
              <a:rPr lang="ru-RU" sz="6400" b="1" i="1" dirty="0" smtClean="0">
                <a:solidFill>
                  <a:srgbClr val="00B050"/>
                </a:solidFill>
              </a:rPr>
              <a:t>2</a:t>
            </a:r>
            <a:r>
              <a:rPr lang="ru-RU" sz="6400" b="1" i="1" dirty="0">
                <a:solidFill>
                  <a:srgbClr val="00B050"/>
                </a:solidFill>
              </a:rPr>
              <a:t>. </a:t>
            </a:r>
            <a:r>
              <a:rPr lang="ru-RU" sz="6400" b="1" dirty="0">
                <a:solidFill>
                  <a:srgbClr val="00B050"/>
                </a:solidFill>
              </a:rPr>
              <a:t>«МЫ ЗА ЗДОРОВЫЙ ОБРАЗ ЖИЗНИ». ЭТИ СЛОВА ДОЛЖНЫ СТАТЬ НАШИМ ЛОЗУНГОМ. СПОРТ. ОТКАЗ ОТ КУРЕНИЯ, ОТ </a:t>
            </a:r>
            <a:r>
              <a:rPr lang="ru-RU" sz="6400" b="1" dirty="0" smtClean="0">
                <a:solidFill>
                  <a:srgbClr val="00B050"/>
                </a:solidFill>
              </a:rPr>
              <a:t>УПОТРЕБЛЕНИЯ  </a:t>
            </a:r>
            <a:r>
              <a:rPr lang="ru-RU" sz="6400" b="1" dirty="0">
                <a:solidFill>
                  <a:srgbClr val="00B050"/>
                </a:solidFill>
              </a:rPr>
              <a:t>АЛКОГОЛЬНЫХ </a:t>
            </a:r>
            <a:r>
              <a:rPr lang="ru-RU" sz="6400" b="1" dirty="0" smtClean="0">
                <a:solidFill>
                  <a:srgbClr val="00B050"/>
                </a:solidFill>
              </a:rPr>
              <a:t>НАПИТКОВ.</a:t>
            </a:r>
            <a:endParaRPr lang="ru-RU" sz="6400" b="1" dirty="0">
              <a:solidFill>
                <a:srgbClr val="00B050"/>
              </a:solidFill>
            </a:endParaRPr>
          </a:p>
          <a:p>
            <a:pPr algn="just"/>
            <a:r>
              <a:rPr lang="ru-RU" sz="6400" b="1" i="1" dirty="0" smtClean="0">
                <a:solidFill>
                  <a:srgbClr val="00B050"/>
                </a:solidFill>
              </a:rPr>
              <a:t>3. </a:t>
            </a:r>
            <a:r>
              <a:rPr lang="ru-RU" sz="6400" b="1" dirty="0" smtClean="0">
                <a:solidFill>
                  <a:srgbClr val="00B050"/>
                </a:solidFill>
              </a:rPr>
              <a:t>Проведение  большого количества мероприятий.</a:t>
            </a:r>
          </a:p>
          <a:p>
            <a:pPr algn="just"/>
            <a:r>
              <a:rPr lang="ru-RU" sz="6400" b="1" i="1" dirty="0" smtClean="0">
                <a:solidFill>
                  <a:srgbClr val="00B050"/>
                </a:solidFill>
              </a:rPr>
              <a:t>4.</a:t>
            </a:r>
            <a:r>
              <a:rPr lang="ru-RU" sz="6400" b="1" dirty="0">
                <a:solidFill>
                  <a:srgbClr val="00B050"/>
                </a:solidFill>
              </a:rPr>
              <a:t> </a:t>
            </a:r>
            <a:r>
              <a:rPr lang="ru-RU" sz="6400" b="1" dirty="0" smtClean="0">
                <a:solidFill>
                  <a:srgbClr val="00B050"/>
                </a:solidFill>
              </a:rPr>
              <a:t>РАСШИРЕНИЕ </a:t>
            </a:r>
            <a:r>
              <a:rPr lang="ru-RU" sz="6400" b="1" dirty="0">
                <a:solidFill>
                  <a:srgbClr val="00B050"/>
                </a:solidFill>
              </a:rPr>
              <a:t>КУЛЬТУРНОЙ ЖИЗНИ ШКОЛЫ. (ПОЕЗДКИ, ПОХОДЫ, </a:t>
            </a:r>
            <a:r>
              <a:rPr lang="ru-RU" sz="6400" b="1" dirty="0" smtClean="0">
                <a:solidFill>
                  <a:srgbClr val="00B050"/>
                </a:solidFill>
              </a:rPr>
              <a:t>ЭКСКУРСИИ И ДР.)</a:t>
            </a:r>
            <a:r>
              <a:rPr lang="ru-RU" sz="6600" b="1" i="1" dirty="0"/>
              <a:t> </a:t>
            </a:r>
            <a:endParaRPr lang="ru-RU" sz="6600" b="1" i="1" dirty="0" smtClean="0"/>
          </a:p>
          <a:p>
            <a:pPr algn="just"/>
            <a:r>
              <a:rPr lang="ru-RU" sz="6600" b="1" i="1" dirty="0" smtClean="0"/>
              <a:t>ТВОЙ </a:t>
            </a:r>
            <a:r>
              <a:rPr lang="ru-RU" sz="6600" b="1" i="1" dirty="0"/>
              <a:t>ГОЛОС  ПОМОЖЕТ ИЗМЕНИТЬ ЖИЗНЬ ШКОЛЫ. </a:t>
            </a:r>
          </a:p>
          <a:p>
            <a:pPr algn="just"/>
            <a:endParaRPr lang="ru-RU" sz="6400" b="1" dirty="0" smtClean="0">
              <a:solidFill>
                <a:srgbClr val="00B050"/>
              </a:solidFill>
            </a:endParaRPr>
          </a:p>
          <a:p>
            <a:pPr algn="just"/>
            <a:endParaRPr lang="ru-RU" sz="5600" dirty="0" smtClean="0"/>
          </a:p>
          <a:p>
            <a:pPr algn="just"/>
            <a:endParaRPr lang="ru-RU" sz="5600" dirty="0" smtClean="0"/>
          </a:p>
          <a:p>
            <a:pPr algn="just"/>
            <a:r>
              <a:rPr lang="ru-RU" sz="5600" b="1" i="1" dirty="0" smtClean="0"/>
              <a:t>   </a:t>
            </a:r>
            <a:endParaRPr lang="ru-RU" sz="3500" dirty="0"/>
          </a:p>
          <a:p>
            <a:endParaRPr lang="ru-RU" dirty="0"/>
          </a:p>
          <a:p>
            <a:r>
              <a:rPr lang="ru-RU" dirty="0"/>
              <a:t>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3312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Words>131</Words>
  <Application>Microsoft Office PowerPoint</Application>
  <PresentationFormat>Экран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Выборы президента СОШ  25 Имени Игнашкина Г.И. в 2022 году  ДАВАЙТЕ СДЕЛАЕМ ЭТО  ВМЕСТЕ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Выбор за тобой !              2021</dc:title>
  <dc:creator>1</dc:creator>
  <cp:lastModifiedBy>Windows User</cp:lastModifiedBy>
  <cp:revision>14</cp:revision>
  <dcterms:created xsi:type="dcterms:W3CDTF">2021-05-14T15:58:21Z</dcterms:created>
  <dcterms:modified xsi:type="dcterms:W3CDTF">2022-04-20T16:02:03Z</dcterms:modified>
</cp:coreProperties>
</file>