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5" r:id="rId5"/>
    <p:sldId id="258" r:id="rId6"/>
    <p:sldId id="259" r:id="rId7"/>
    <p:sldId id="266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41C2-79A6-41FC-9D4B-DE213F72A323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26F0-AB89-4C39-AB37-56AE0766F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41C2-79A6-41FC-9D4B-DE213F72A323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26F0-AB89-4C39-AB37-56AE0766F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41C2-79A6-41FC-9D4B-DE213F72A323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26F0-AB89-4C39-AB37-56AE0766F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41C2-79A6-41FC-9D4B-DE213F72A323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26F0-AB89-4C39-AB37-56AE0766F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41C2-79A6-41FC-9D4B-DE213F72A323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26F0-AB89-4C39-AB37-56AE0766F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41C2-79A6-41FC-9D4B-DE213F72A323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26F0-AB89-4C39-AB37-56AE0766F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41C2-79A6-41FC-9D4B-DE213F72A323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26F0-AB89-4C39-AB37-56AE0766F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41C2-79A6-41FC-9D4B-DE213F72A323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26F0-AB89-4C39-AB37-56AE0766F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41C2-79A6-41FC-9D4B-DE213F72A323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26F0-AB89-4C39-AB37-56AE0766F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41C2-79A6-41FC-9D4B-DE213F72A323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26F0-AB89-4C39-AB37-56AE0766F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41C2-79A6-41FC-9D4B-DE213F72A323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26F0-AB89-4C39-AB37-56AE0766F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441C2-79A6-41FC-9D4B-DE213F72A323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D26F0-AB89-4C39-AB37-56AE0766F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857255"/>
          </a:xfrm>
        </p:spPr>
        <p:txBody>
          <a:bodyPr/>
          <a:lstStyle/>
          <a:p>
            <a:r>
              <a:rPr lang="ru-RU" dirty="0" smtClean="0"/>
              <a:t>В.И.Даль (1801-1872)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43702" y="1357298"/>
            <a:ext cx="2357454" cy="535785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Русский писатель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Этнограф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Лингвист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       Лексикограф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Врач</a:t>
            </a: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1700" b="1" dirty="0" smtClean="0">
              <a:solidFill>
                <a:srgbClr val="0070C0"/>
              </a:solidFill>
            </a:endParaRPr>
          </a:p>
          <a:p>
            <a:endParaRPr lang="ru-RU" sz="1700" b="1" dirty="0" smtClean="0">
              <a:solidFill>
                <a:srgbClr val="0070C0"/>
              </a:solidFill>
            </a:endParaRPr>
          </a:p>
        </p:txBody>
      </p:sp>
      <p:pic>
        <p:nvPicPr>
          <p:cNvPr id="5" name="Picture 2" descr="C:\Users\User\Desktop\Новая папка\0005-005-Samye-znamenitye-tolkovye-slova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142984"/>
            <a:ext cx="5072098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1934" y="428605"/>
            <a:ext cx="4386266" cy="785817"/>
          </a:xfrm>
        </p:spPr>
        <p:txBody>
          <a:bodyPr/>
          <a:lstStyle/>
          <a:p>
            <a:r>
              <a:rPr lang="ru-RU" dirty="0" smtClean="0"/>
              <a:t>Детство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1285860"/>
            <a:ext cx="4714908" cy="435294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Родился в г.Луганске на Украине 10 ноября  1801 г.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Здесь прошло его детство, здесь зародилась любовь к отчему краю, которую он пронёс через всю свою долгую жизнь, выбрав себе впоследствии литературный псевдоним Казак Луганский.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User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857628"/>
            <a:ext cx="2214578" cy="2714644"/>
          </a:xfrm>
          <a:prstGeom prst="rect">
            <a:avLst/>
          </a:prstGeom>
          <a:noFill/>
        </p:spPr>
      </p:pic>
      <p:pic>
        <p:nvPicPr>
          <p:cNvPr id="5" name="Picture 2" descr="C:\Users\User\Desktop\im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000108"/>
            <a:ext cx="2214578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643438" y="928670"/>
            <a:ext cx="3714776" cy="5643602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Создал сборник «Пословицы русского народа».</a:t>
            </a: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Создал «Толковый словарь живого великорусского языка», за который удостоен  звания  почётного академика Петербургской АН (1863)</a:t>
            </a:r>
          </a:p>
          <a:p>
            <a:r>
              <a:rPr lang="ru-RU" sz="2400" b="1" i="1" dirty="0" smtClean="0"/>
              <a:t>Этот словарь включает более 200 тысяч слов и 30 тысяч пословиц и поговорок.</a:t>
            </a:r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User\Desktop\Новая папка\0005-005-Samye-znamenitye-tolkovye-slova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3" y="1571612"/>
            <a:ext cx="2928959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071569"/>
          </a:xfrm>
        </p:spPr>
        <p:txBody>
          <a:bodyPr/>
          <a:lstStyle/>
          <a:p>
            <a:r>
              <a:rPr lang="ru-RU" dirty="0" smtClean="0"/>
              <a:t>Талантливый человек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1571612"/>
            <a:ext cx="4286280" cy="4067188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Даль играл на нескольких  музыкальных инструментах, работал на токарном станке, был военным, служил мичманом на флоте, изучал гомеопатию.</a:t>
            </a: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   «За что ни брался  Даль,  всё ему  удавалось  усвоить»- писал его друг, великий хирург Пирогов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User\Desktop\000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643050"/>
            <a:ext cx="3400425" cy="401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User\Desktop\1423219231_6t9ozidmhlgrun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00042"/>
            <a:ext cx="2500330" cy="3214710"/>
          </a:xfrm>
          <a:prstGeom prst="rect">
            <a:avLst/>
          </a:prstGeom>
          <a:noFill/>
        </p:spPr>
      </p:pic>
      <p:pic>
        <p:nvPicPr>
          <p:cNvPr id="5" name="Picture 2" descr="C:\Users\User\Desktop\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28604"/>
            <a:ext cx="2071702" cy="3000396"/>
          </a:xfrm>
          <a:prstGeom prst="rect">
            <a:avLst/>
          </a:prstGeom>
          <a:noFill/>
        </p:spPr>
      </p:pic>
      <p:pic>
        <p:nvPicPr>
          <p:cNvPr id="6" name="Picture 2" descr="C:\Users\User\Desktop\11898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28604"/>
            <a:ext cx="1905000" cy="3028950"/>
          </a:xfrm>
          <a:prstGeom prst="rect">
            <a:avLst/>
          </a:prstGeom>
          <a:noFill/>
        </p:spPr>
      </p:pic>
      <p:pic>
        <p:nvPicPr>
          <p:cNvPr id="7" name="Picture 2" descr="C:\Users\User\Desktop\68cf7eae9ba26a4ee51aaf7218fe27c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357166"/>
            <a:ext cx="1785950" cy="3000396"/>
          </a:xfrm>
          <a:prstGeom prst="rect">
            <a:avLst/>
          </a:prstGeom>
          <a:noFill/>
        </p:spPr>
      </p:pic>
      <p:pic>
        <p:nvPicPr>
          <p:cNvPr id="8" name="Picture 2" descr="C:\Users\User\Desktop\57868005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34062">
            <a:off x="1158744" y="3132876"/>
            <a:ext cx="2357440" cy="3238503"/>
          </a:xfrm>
          <a:prstGeom prst="rect">
            <a:avLst/>
          </a:prstGeom>
          <a:noFill/>
        </p:spPr>
      </p:pic>
      <p:pic>
        <p:nvPicPr>
          <p:cNvPr id="9" name="Picture 2" descr="C:\Users\User\Desktop\hmel_son_i_yav_1_393_auto_0_100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31129">
            <a:off x="3229316" y="2874307"/>
            <a:ext cx="1928827" cy="3214710"/>
          </a:xfrm>
          <a:prstGeom prst="rect">
            <a:avLst/>
          </a:prstGeom>
          <a:noFill/>
        </p:spPr>
      </p:pic>
      <p:pic>
        <p:nvPicPr>
          <p:cNvPr id="10" name="Picture 2" descr="C:\Users\User\Desktop\2689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81924">
            <a:off x="5062683" y="3261295"/>
            <a:ext cx="1905000" cy="3067050"/>
          </a:xfrm>
          <a:prstGeom prst="rect">
            <a:avLst/>
          </a:prstGeom>
          <a:noFill/>
        </p:spPr>
      </p:pic>
      <p:pic>
        <p:nvPicPr>
          <p:cNvPr id="11" name="Picture 2" descr="C:\Users\User\Desktop\93a6c9298d80fd481af4852df41641f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714694">
            <a:off x="6686598" y="3341639"/>
            <a:ext cx="1894274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User\Desktop\0_129727_bed6166b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7880">
            <a:off x="1071538" y="357166"/>
            <a:ext cx="3357586" cy="3786214"/>
          </a:xfrm>
          <a:prstGeom prst="rect">
            <a:avLst/>
          </a:prstGeom>
          <a:noFill/>
        </p:spPr>
      </p:pic>
      <p:pic>
        <p:nvPicPr>
          <p:cNvPr id="5" name="Picture 2" descr="C:\Users\User\Desktop\1010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7649">
            <a:off x="3258712" y="312988"/>
            <a:ext cx="2500330" cy="3571900"/>
          </a:xfrm>
          <a:prstGeom prst="rect">
            <a:avLst/>
          </a:prstGeom>
          <a:noFill/>
        </p:spPr>
      </p:pic>
      <p:pic>
        <p:nvPicPr>
          <p:cNvPr id="6" name="Picture 2" descr="C:\Users\User\Desktop\fa61a84288631249917ca4f76ff0fda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47243">
            <a:off x="4894016" y="454096"/>
            <a:ext cx="2143140" cy="3643338"/>
          </a:xfrm>
          <a:prstGeom prst="rect">
            <a:avLst/>
          </a:prstGeom>
          <a:noFill/>
        </p:spPr>
      </p:pic>
      <p:pic>
        <p:nvPicPr>
          <p:cNvPr id="7" name="Picture 2" descr="C:\Users\User\Desktop\10057214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93797">
            <a:off x="1230788" y="3015597"/>
            <a:ext cx="2203373" cy="3194318"/>
          </a:xfrm>
          <a:prstGeom prst="rect">
            <a:avLst/>
          </a:prstGeom>
          <a:noFill/>
        </p:spPr>
      </p:pic>
      <p:pic>
        <p:nvPicPr>
          <p:cNvPr id="8" name="Picture 2" descr="C:\Users\User\Desktop\b600x800.a0acc581bfd9cb3d8335c740914b1ef4113e4dbc60c8412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43573">
            <a:off x="3495745" y="2820598"/>
            <a:ext cx="2312419" cy="3447615"/>
          </a:xfrm>
          <a:prstGeom prst="rect">
            <a:avLst/>
          </a:prstGeom>
          <a:noFill/>
        </p:spPr>
      </p:pic>
      <p:pic>
        <p:nvPicPr>
          <p:cNvPr id="9" name="Picture 2" descr="C:\Users\User\Desktop\10110238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935406">
            <a:off x="5569824" y="2838712"/>
            <a:ext cx="2467262" cy="3510332"/>
          </a:xfrm>
          <a:prstGeom prst="rect">
            <a:avLst/>
          </a:prstGeom>
          <a:noFill/>
        </p:spPr>
      </p:pic>
      <p:pic>
        <p:nvPicPr>
          <p:cNvPr id="10" name="Picture 2" descr="C:\Users\User\Desktop\img100486_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78890">
            <a:off x="6985907" y="548188"/>
            <a:ext cx="1643074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85852" y="571500"/>
            <a:ext cx="6486548" cy="785813"/>
          </a:xfrm>
        </p:spPr>
        <p:txBody>
          <a:bodyPr/>
          <a:lstStyle/>
          <a:p>
            <a:r>
              <a:rPr lang="ru-RU" dirty="0" smtClean="0"/>
              <a:t>Памятники Далю</a:t>
            </a:r>
            <a:endParaRPr lang="ru-RU" dirty="0"/>
          </a:p>
        </p:txBody>
      </p:sp>
      <p:pic>
        <p:nvPicPr>
          <p:cNvPr id="4" name="Picture 2" descr="C:\Users\User\Desktop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357298"/>
            <a:ext cx="2143140" cy="3286148"/>
          </a:xfrm>
          <a:prstGeom prst="rect">
            <a:avLst/>
          </a:prstGeom>
          <a:noFill/>
        </p:spPr>
      </p:pic>
      <p:pic>
        <p:nvPicPr>
          <p:cNvPr id="5" name="Picture 2" descr="C:\Users\User\Desktop\447.dal_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214422"/>
            <a:ext cx="2171700" cy="3590925"/>
          </a:xfrm>
          <a:prstGeom prst="rect">
            <a:avLst/>
          </a:prstGeom>
          <a:noFill/>
        </p:spPr>
      </p:pic>
      <p:pic>
        <p:nvPicPr>
          <p:cNvPr id="6" name="Picture 2" descr="C:\Users\User\Desktop\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357298"/>
            <a:ext cx="2214578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85852" y="285750"/>
            <a:ext cx="6486548" cy="1071563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Толковый словарь Даля стал настольной книгой мыслящих россиян</a:t>
            </a:r>
            <a:endParaRPr lang="ru-RU" sz="2400" b="1" i="1" dirty="0"/>
          </a:p>
        </p:txBody>
      </p:sp>
      <p:pic>
        <p:nvPicPr>
          <p:cNvPr id="4" name="Picture 2" descr="C:\Users\User\Desktop\56acbafa7df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285860"/>
            <a:ext cx="3286148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146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В.И.Даль (1801-1872)</vt:lpstr>
      <vt:lpstr>Детство</vt:lpstr>
      <vt:lpstr>Слайд 3</vt:lpstr>
      <vt:lpstr>Талантливый человек</vt:lpstr>
      <vt:lpstr>Слайд 5</vt:lpstr>
      <vt:lpstr>Слайд 6</vt:lpstr>
      <vt:lpstr>Памятники Далю</vt:lpstr>
      <vt:lpstr>Толковый словарь Даля стал настольной книгой мыслящих россиян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Учитель</cp:lastModifiedBy>
  <cp:revision>62</cp:revision>
  <dcterms:created xsi:type="dcterms:W3CDTF">2016-07-25T19:25:14Z</dcterms:created>
  <dcterms:modified xsi:type="dcterms:W3CDTF">2021-11-22T13:55:35Z</dcterms:modified>
</cp:coreProperties>
</file>