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59" r:id="rId7"/>
    <p:sldId id="258" r:id="rId8"/>
    <p:sldId id="264" r:id="rId9"/>
    <p:sldId id="263" r:id="rId10"/>
    <p:sldId id="265" r:id="rId11"/>
    <p:sldId id="266" r:id="rId12"/>
    <p:sldId id="267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3204" y="-12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31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6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9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8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01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29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62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2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65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953D-E53F-4188-8BD8-6D561EEB1925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B9F8A-F151-44B4-9998-28E626EB3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39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6"/>
            <a:ext cx="6858000" cy="9137114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648" y="251520"/>
            <a:ext cx="4392489" cy="48936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8 июля </a:t>
            </a:r>
          </a:p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День</a:t>
            </a:r>
            <a:r>
              <a:rPr lang="ru-RU" sz="7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Семьи, 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Любви и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Верности</a:t>
            </a:r>
            <a:endParaRPr lang="ru-RU" sz="7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672" y="8573090"/>
            <a:ext cx="56166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МБДОУ  г. Астрахани  «Детский  сад №117  «Радуга»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0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63" y="222970"/>
            <a:ext cx="5319729" cy="44210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164">
            <a:off x="2547700" y="4625682"/>
            <a:ext cx="3765167" cy="34194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9044">
            <a:off x="562101" y="4670597"/>
            <a:ext cx="2808219" cy="41087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85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0" y="395536"/>
            <a:ext cx="6387031" cy="42115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2" y="4932040"/>
            <a:ext cx="6473825" cy="40290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973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6" y="395536"/>
            <a:ext cx="6095190" cy="813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105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672" y="323528"/>
            <a:ext cx="3456384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Почти 800 лет православные почитают 8 июля память святых благоверных князей Петра и </a:t>
            </a: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Февронии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Муромских, которые пронесли любовь и преданность друг другу через всю свою жизнь и умерли в один день и час. 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38" y="323528"/>
            <a:ext cx="2025544" cy="239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2656" y="5868144"/>
            <a:ext cx="6336704" cy="2739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В каждой семье есть свои праздники, свои привычки, свои традиции, есть и свой семейный очаг, который наполнен любовью, взаимопониманием и добротой. </a:t>
            </a:r>
          </a:p>
          <a:p>
            <a:r>
              <a:rPr lang="ru-RU" sz="2000" b="1" dirty="0" smtClean="0">
                <a:latin typeface="Monotype Corsiva" panose="03010101010201010101" pitchFamily="66" charset="0"/>
              </a:rPr>
              <a:t>Наш детский сад - это наш дом,  ведь живём мы здесь одной семьёй!</a:t>
            </a:r>
          </a:p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8 июля  мы  с ребятами  отметили  самый трогательный и светлый праздник – </a:t>
            </a:r>
          </a:p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День Любви, Семьи и Верности.</a:t>
            </a:r>
            <a:endParaRPr lang="ru-RU" sz="2400" b="1" u="sng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656" y="3275856"/>
            <a:ext cx="626469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И в старину, и теперь люди мечтают о счастье, о дружной и крепкой семье, о большой любви. Что такое семья – понятно всем. Семья – это дом. Семья – это мир, где царят любовь, преданность и самопожертвование. Это одни на всех радости и печали. Это привычки и традиции. А ещё это опора во всех бедах и несчастьях. Это крепость, за стенами которой могут царить лишь покой и любовь.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27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323528"/>
            <a:ext cx="6607015" cy="320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632" y="3059832"/>
            <a:ext cx="660701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Ребята познакомились  с  историей  праздника,  слушали  песни и читали   стихи  о  семье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4211960"/>
            <a:ext cx="3312368" cy="441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2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656" y="323528"/>
            <a:ext cx="626469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А </a:t>
            </a:r>
            <a:r>
              <a:rPr lang="ru-RU" sz="2000" b="1" dirty="0" smtClean="0">
                <a:latin typeface="Monotype Corsiva" panose="03010101010201010101" pitchFamily="66" charset="0"/>
              </a:rPr>
              <a:t>какое</a:t>
            </a:r>
            <a:r>
              <a:rPr lang="ru-RU" b="1" dirty="0" smtClean="0">
                <a:latin typeface="Monotype Corsiva" panose="03010101010201010101" pitchFamily="66" charset="0"/>
              </a:rPr>
              <a:t> хорошее настроение без весёлой  зарядки? 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Встаём  все  по порядку на  весёлую  зарядку!  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 ЗАРЯДКА « СОЛНЫШКО»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300505"/>
            <a:ext cx="6264696" cy="399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8680" y="5940152"/>
            <a:ext cx="6048672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После утренней гимнастике приступаем к домашним делам. Приглашаем  ребят показать   как  они  дома  мамам  помогают .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latin typeface="Monotype Corsiva" panose="03010101010201010101" pitchFamily="66" charset="0"/>
              </a:rPr>
              <a:t>             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Танец  « СТИРКА»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6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36480"/>
            <a:ext cx="6480720" cy="50310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40">
            <a:off x="3147000" y="4366625"/>
            <a:ext cx="2967270" cy="43555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751">
            <a:off x="470044" y="5395929"/>
            <a:ext cx="2751715" cy="313603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66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179512"/>
            <a:ext cx="3500562" cy="642663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6156176"/>
            <a:ext cx="62849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4664" y="7740353"/>
            <a:ext cx="621290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Она поздравила  всех с праздником,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 Днём семьи, любви и верности,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загадала   ребятам      загадки  о семье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4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86" y="251520"/>
            <a:ext cx="6372582" cy="604867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286" y="6804248"/>
            <a:ext cx="6372582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latin typeface="Monotype Corsiva" panose="03010101010201010101" pitchFamily="66" charset="0"/>
              </a:rPr>
              <a:t>Сестрички-ромашки , подружки- хохотушки,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 они  исполнили   танец  « Весёлые ромашки»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9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648" y="251521"/>
            <a:ext cx="6264696" cy="19389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Ч</a:t>
            </a:r>
            <a:r>
              <a:rPr lang="ru-RU" sz="2400" b="1" dirty="0" smtClean="0">
                <a:latin typeface="Monotype Corsiva" panose="03010101010201010101" pitchFamily="66" charset="0"/>
              </a:rPr>
              <a:t>то самое главное в семье?  Конечно дружба и взаимопомощь.  . Следующее задание — проверить с помощью эстафеты, насколько мы дружные.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 Эстафета «Крепкая семья»   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«Наполни ведерко»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0" y="2915816"/>
            <a:ext cx="6646178" cy="464373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11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656" y="153275"/>
            <a:ext cx="6264696" cy="230832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Сегодня в День семьи ромашка главная представительница из цветочного мира. 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Поэтому, ребята, предлагаю создать ромашковые поляны вокруг нас. Пусть каждый из вас, дети, нарисует свою ромашку.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Звучит песня «Гимн семьи» И. Резника. 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08" y="2555776"/>
            <a:ext cx="3123753" cy="296082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1596">
            <a:off x="3089214" y="4756943"/>
            <a:ext cx="3390345" cy="412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867">
            <a:off x="512817" y="4978716"/>
            <a:ext cx="2736304" cy="368263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6663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365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Валентина</cp:lastModifiedBy>
  <cp:revision>14</cp:revision>
  <dcterms:created xsi:type="dcterms:W3CDTF">2022-08-09T17:11:00Z</dcterms:created>
  <dcterms:modified xsi:type="dcterms:W3CDTF">2022-08-09T19:46:32Z</dcterms:modified>
</cp:coreProperties>
</file>