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1" r:id="rId5"/>
    <p:sldId id="262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1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5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1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4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0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2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2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0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C3D2-FED9-4154-BBE9-D7BE25C7397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2CD6-92C7-4C7F-95FF-6E740D0A5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2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2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" y="0"/>
            <a:ext cx="5518671" cy="6858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46" y="-99392"/>
            <a:ext cx="456056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9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188640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0" dirty="0" smtClean="0">
                <a:solidFill>
                  <a:srgbClr val="C00000"/>
                </a:solidFill>
                <a:effectLst/>
                <a:latin typeface="Source Sans Pro"/>
              </a:rPr>
              <a:t>Люблю, люблю тебя, Россия!</a:t>
            </a:r>
          </a:p>
          <a:p>
            <a:pPr fontAlgn="base"/>
            <a:r>
              <a:rPr lang="ru-RU" sz="1400" b="1" i="0" dirty="0" smtClean="0">
                <a:solidFill>
                  <a:srgbClr val="333333"/>
                </a:solidFill>
                <a:effectLst/>
              </a:rPr>
              <a:t>Гляжу на Русь и восторгаюсь,</a:t>
            </a:r>
            <a:br>
              <a:rPr lang="ru-RU" sz="1400" b="1" i="0" dirty="0" smtClean="0">
                <a:solidFill>
                  <a:srgbClr val="333333"/>
                </a:solidFill>
                <a:effectLst/>
              </a:rPr>
            </a:br>
            <a:r>
              <a:rPr lang="ru-RU" sz="1400" b="1" i="0" dirty="0" smtClean="0">
                <a:solidFill>
                  <a:srgbClr val="333333"/>
                </a:solidFill>
                <a:effectLst/>
              </a:rPr>
              <a:t>Её прекрасней в мире нет,</a:t>
            </a:r>
            <a:br>
              <a:rPr lang="ru-RU" sz="1400" b="1" i="0" dirty="0" smtClean="0">
                <a:solidFill>
                  <a:srgbClr val="333333"/>
                </a:solidFill>
                <a:effectLst/>
              </a:rPr>
            </a:br>
            <a:r>
              <a:rPr lang="ru-RU" sz="1400" b="1" i="0" dirty="0" smtClean="0">
                <a:solidFill>
                  <a:srgbClr val="333333"/>
                </a:solidFill>
                <a:effectLst/>
              </a:rPr>
              <a:t>И каждый день в неё влюбляюсь,</a:t>
            </a:r>
            <a:br>
              <a:rPr lang="ru-RU" sz="1400" b="1" i="0" dirty="0" smtClean="0">
                <a:solidFill>
                  <a:srgbClr val="333333"/>
                </a:solidFill>
                <a:effectLst/>
              </a:rPr>
            </a:br>
            <a:r>
              <a:rPr lang="ru-RU" sz="1400" b="1" i="0" dirty="0" smtClean="0">
                <a:solidFill>
                  <a:srgbClr val="333333"/>
                </a:solidFill>
                <a:effectLst/>
              </a:rPr>
              <a:t>И этим чувством я согрет.</a:t>
            </a:r>
          </a:p>
          <a:p>
            <a:pPr fontAlgn="base"/>
            <a:r>
              <a:rPr lang="ru-RU" sz="1400" b="1" i="0" dirty="0" smtClean="0">
                <a:solidFill>
                  <a:srgbClr val="333333"/>
                </a:solidFill>
                <a:effectLst/>
              </a:rPr>
              <a:t>Куда ни глянь, её просторы,</a:t>
            </a:r>
            <a:br>
              <a:rPr lang="ru-RU" sz="1400" b="1" i="0" dirty="0" smtClean="0">
                <a:solidFill>
                  <a:srgbClr val="333333"/>
                </a:solidFill>
                <a:effectLst/>
              </a:rPr>
            </a:br>
            <a:r>
              <a:rPr lang="ru-RU" sz="1400" b="1" i="0" dirty="0" smtClean="0">
                <a:solidFill>
                  <a:srgbClr val="333333"/>
                </a:solidFill>
                <a:effectLst/>
              </a:rPr>
              <a:t>Её луга, её поля,</a:t>
            </a:r>
            <a:br>
              <a:rPr lang="ru-RU" sz="1400" b="1" i="0" dirty="0" smtClean="0">
                <a:solidFill>
                  <a:srgbClr val="333333"/>
                </a:solidFill>
                <a:effectLst/>
              </a:rPr>
            </a:br>
            <a:r>
              <a:rPr lang="ru-RU" sz="1400" b="1" i="0" dirty="0" smtClean="0">
                <a:solidFill>
                  <a:srgbClr val="333333"/>
                </a:solidFill>
                <a:effectLst/>
              </a:rPr>
              <a:t>Леса и рощи, степи, горы,</a:t>
            </a:r>
            <a:br>
              <a:rPr lang="ru-RU" sz="1400" b="1" i="0" dirty="0" smtClean="0">
                <a:solidFill>
                  <a:srgbClr val="333333"/>
                </a:solidFill>
                <a:effectLst/>
              </a:rPr>
            </a:br>
            <a:r>
              <a:rPr lang="ru-RU" sz="1400" b="1" i="0" dirty="0" smtClean="0">
                <a:solidFill>
                  <a:srgbClr val="333333"/>
                </a:solidFill>
                <a:effectLst/>
              </a:rPr>
              <a:t>Родная, милая земля.</a:t>
            </a:r>
          </a:p>
          <a:p>
            <a:pPr fontAlgn="base"/>
            <a:r>
              <a:rPr lang="ru-RU" sz="1400" b="1" i="0" dirty="0" smtClean="0">
                <a:solidFill>
                  <a:srgbClr val="333333"/>
                </a:solidFill>
                <a:effectLst/>
              </a:rPr>
              <a:t>Люблю, люблю тебя, Россия,</a:t>
            </a:r>
            <a:br>
              <a:rPr lang="ru-RU" sz="1400" b="1" i="0" dirty="0" smtClean="0">
                <a:solidFill>
                  <a:srgbClr val="333333"/>
                </a:solidFill>
                <a:effectLst/>
              </a:rPr>
            </a:br>
            <a:r>
              <a:rPr lang="ru-RU" sz="1400" b="1" i="0" dirty="0" smtClean="0">
                <a:solidFill>
                  <a:srgbClr val="333333"/>
                </a:solidFill>
                <a:effectLst/>
              </a:rPr>
              <a:t>Родные милые края,</a:t>
            </a:r>
            <a:br>
              <a:rPr lang="ru-RU" sz="1400" b="1" i="0" dirty="0" smtClean="0">
                <a:solidFill>
                  <a:srgbClr val="333333"/>
                </a:solidFill>
                <a:effectLst/>
              </a:rPr>
            </a:br>
            <a:r>
              <a:rPr lang="ru-RU" sz="1400" b="1" i="0" dirty="0" smtClean="0">
                <a:solidFill>
                  <a:srgbClr val="333333"/>
                </a:solidFill>
                <a:effectLst/>
              </a:rPr>
              <a:t>Над ними небо сине-синее</a:t>
            </a:r>
            <a:br>
              <a:rPr lang="ru-RU" sz="1400" b="1" i="0" dirty="0" smtClean="0">
                <a:solidFill>
                  <a:srgbClr val="333333"/>
                </a:solidFill>
                <a:effectLst/>
              </a:rPr>
            </a:br>
            <a:r>
              <a:rPr lang="ru-RU" sz="1400" b="1" i="0" dirty="0" smtClean="0">
                <a:solidFill>
                  <a:srgbClr val="333333"/>
                </a:solidFill>
                <a:effectLst/>
              </a:rPr>
              <a:t>Люблю  тебя  всем сердцем я!</a:t>
            </a:r>
          </a:p>
          <a:p>
            <a:pPr fontAlgn="base"/>
            <a:r>
              <a:rPr lang="ru-RU" sz="1200" b="1" i="1" dirty="0" smtClean="0">
                <a:solidFill>
                  <a:srgbClr val="333333"/>
                </a:solidFill>
                <a:effectLst/>
              </a:rPr>
              <a:t>Юлиан Левчук</a:t>
            </a:r>
            <a:endParaRPr lang="ru-RU" sz="1200" b="1" i="1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337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25" y="0"/>
            <a:ext cx="9183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542517" cy="5269282"/>
          </a:xfrm>
          <a:prstGeom prst="rect">
            <a:avLst/>
          </a:prstGeom>
          <a:solidFill>
            <a:srgbClr val="0033CC"/>
          </a:solidFill>
          <a:ln w="28575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5733255"/>
            <a:ext cx="5194968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Montserrat"/>
              </a:rPr>
              <a:t>Важным событием стало поднятие </a:t>
            </a:r>
            <a:endParaRPr lang="ru-RU" b="1" dirty="0" smtClean="0">
              <a:solidFill>
                <a:srgbClr val="C00000"/>
              </a:solidFill>
              <a:latin typeface="Montserrat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Montserrat"/>
              </a:rPr>
              <a:t>государственного флага и исполнение гимна России.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04" y="188640"/>
            <a:ext cx="3523892" cy="6264696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8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784" y="3356992"/>
            <a:ext cx="4643561" cy="3139321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chemeClr val="bg1"/>
                </a:solidFill>
                <a:effectLst/>
              </a:rPr>
              <a:t>Поздравляя </a:t>
            </a:r>
            <a:r>
              <a:rPr lang="ru-RU" b="1" i="0" dirty="0" err="1" smtClean="0">
                <a:solidFill>
                  <a:schemeClr val="bg1"/>
                </a:solidFill>
                <a:effectLst/>
              </a:rPr>
              <a:t>астраханцев</a:t>
            </a:r>
            <a:r>
              <a:rPr lang="ru-RU" b="1" i="0" dirty="0" smtClean="0">
                <a:solidFill>
                  <a:schemeClr val="bg1"/>
                </a:solidFill>
                <a:effectLst/>
              </a:rPr>
              <a:t> с праздником, губернатор Игорь Бабушкин заявил, что сейчас мы все должны быть еще более сплоченными и не позволять искажать историческую правду. </a:t>
            </a:r>
            <a:r>
              <a:rPr lang="ru-RU" b="1" smtClean="0">
                <a:solidFill>
                  <a:schemeClr val="bg1"/>
                </a:solidFill>
              </a:rPr>
              <a:t>«</a:t>
            </a:r>
            <a:r>
              <a:rPr lang="ru-RU" b="1" i="0" smtClean="0">
                <a:solidFill>
                  <a:schemeClr val="bg1"/>
                </a:solidFill>
                <a:effectLst/>
              </a:rPr>
              <a:t>Наша </a:t>
            </a:r>
            <a:r>
              <a:rPr lang="ru-RU" b="1" i="0" dirty="0" smtClean="0">
                <a:solidFill>
                  <a:schemeClr val="bg1"/>
                </a:solidFill>
                <a:effectLst/>
              </a:rPr>
              <a:t>преданность Отечеству – это залог успешного будущего и независимости страны. Как и в любые тяжелые времена, наше единство – главное условие для движения вперед. Впереди - немало работы. Но я уверен, что вместе мы добьёмся поставленных целей».</a:t>
            </a:r>
            <a:endParaRPr lang="ru-RU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1" y="332656"/>
            <a:ext cx="4571553" cy="285248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18" y="80311"/>
            <a:ext cx="2957751" cy="30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86546"/>
            <a:ext cx="2232248" cy="289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83" y="4077072"/>
            <a:ext cx="2594869" cy="259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4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3" y="0"/>
            <a:ext cx="91703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552728" cy="422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0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01272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263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12</cp:revision>
  <dcterms:created xsi:type="dcterms:W3CDTF">2022-06-13T14:08:43Z</dcterms:created>
  <dcterms:modified xsi:type="dcterms:W3CDTF">2022-06-13T16:24:18Z</dcterms:modified>
</cp:coreProperties>
</file>