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microsoft.com/office/2007/relationships/hdphoto" Target="../media/hdphoto4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eg"/><Relationship Id="rId11" Type="http://schemas.openxmlformats.org/officeDocument/2006/relationships/image" Target="../media/image5.png"/><Relationship Id="rId5" Type="http://schemas.openxmlformats.org/officeDocument/2006/relationships/audio" Target="../media/audio2.wav"/><Relationship Id="rId15" Type="http://schemas.openxmlformats.org/officeDocument/2006/relationships/image" Target="../media/image7.png"/><Relationship Id="rId10" Type="http://schemas.microsoft.com/office/2007/relationships/hdphoto" Target="../media/hdphoto3.wdp"/><Relationship Id="rId4" Type="http://schemas.openxmlformats.org/officeDocument/2006/relationships/audio" Target="../media/audio1.wav"/><Relationship Id="rId9" Type="http://schemas.openxmlformats.org/officeDocument/2006/relationships/image" Target="../media/image4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microsoft.com/office/2007/relationships/hdphoto" Target="../media/hdphoto7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openxmlformats.org/officeDocument/2006/relationships/image" Target="../media/image21.png"/><Relationship Id="rId18" Type="http://schemas.microsoft.com/office/2007/relationships/hdphoto" Target="../media/hdphoto15.wdp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12" Type="http://schemas.microsoft.com/office/2007/relationships/hdphoto" Target="../media/hdphoto12.wdp"/><Relationship Id="rId17" Type="http://schemas.openxmlformats.org/officeDocument/2006/relationships/image" Target="../media/image23.png"/><Relationship Id="rId2" Type="http://schemas.openxmlformats.org/officeDocument/2006/relationships/image" Target="../media/image1.jpeg"/><Relationship Id="rId16" Type="http://schemas.microsoft.com/office/2007/relationships/hdphoto" Target="../media/hdphoto14.wdp"/><Relationship Id="rId20" Type="http://schemas.microsoft.com/office/2007/relationships/hdphoto" Target="../media/hdphoto1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5" Type="http://schemas.openxmlformats.org/officeDocument/2006/relationships/image" Target="../media/image22.png"/><Relationship Id="rId10" Type="http://schemas.microsoft.com/office/2007/relationships/hdphoto" Target="../media/hdphoto11.wdp"/><Relationship Id="rId19" Type="http://schemas.openxmlformats.org/officeDocument/2006/relationships/image" Target="../media/image24.png"/><Relationship Id="rId4" Type="http://schemas.microsoft.com/office/2007/relationships/hdphoto" Target="../media/hdphoto8.wdp"/><Relationship Id="rId9" Type="http://schemas.openxmlformats.org/officeDocument/2006/relationships/image" Target="../media/image19.png"/><Relationship Id="rId14" Type="http://schemas.microsoft.com/office/2007/relationships/hdphoto" Target="../media/hdphoto13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openxmlformats.org/officeDocument/2006/relationships/image" Target="../media/image29.png"/><Relationship Id="rId18" Type="http://schemas.microsoft.com/office/2007/relationships/hdphoto" Target="../media/hdphoto23.wdp"/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12" Type="http://schemas.microsoft.com/office/2007/relationships/hdphoto" Target="../media/hdphoto20.wdp"/><Relationship Id="rId17" Type="http://schemas.openxmlformats.org/officeDocument/2006/relationships/image" Target="../media/image31.png"/><Relationship Id="rId2" Type="http://schemas.openxmlformats.org/officeDocument/2006/relationships/image" Target="../media/image1.jpeg"/><Relationship Id="rId16" Type="http://schemas.microsoft.com/office/2007/relationships/hdphoto" Target="../media/hdphoto22.wdp"/><Relationship Id="rId20" Type="http://schemas.microsoft.com/office/2007/relationships/hdphoto" Target="../media/hdphoto24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11" Type="http://schemas.openxmlformats.org/officeDocument/2006/relationships/image" Target="../media/image28.png"/><Relationship Id="rId5" Type="http://schemas.openxmlformats.org/officeDocument/2006/relationships/image" Target="../media/image25.png"/><Relationship Id="rId15" Type="http://schemas.openxmlformats.org/officeDocument/2006/relationships/image" Target="../media/image30.png"/><Relationship Id="rId10" Type="http://schemas.microsoft.com/office/2007/relationships/hdphoto" Target="../media/hdphoto19.wdp"/><Relationship Id="rId19" Type="http://schemas.openxmlformats.org/officeDocument/2006/relationships/image" Target="../media/image32.png"/><Relationship Id="rId4" Type="http://schemas.microsoft.com/office/2007/relationships/hdphoto" Target="../media/hdphoto1.wdp"/><Relationship Id="rId9" Type="http://schemas.openxmlformats.org/officeDocument/2006/relationships/image" Target="../media/image27.png"/><Relationship Id="rId14" Type="http://schemas.microsoft.com/office/2007/relationships/hdphoto" Target="../media/hdphoto2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38" b="100000" l="18556" r="98556">
                        <a14:foregroundMark x1="38444" y1="38868" x2="35778" y2="34434"/>
                        <a14:foregroundMark x1="35778" y1="34434" x2="35333" y2="20755"/>
                        <a14:foregroundMark x1="35333" y1="20755" x2="40000" y2="11038"/>
                        <a14:foregroundMark x1="40000" y1="12358" x2="41000" y2="11038"/>
                        <a14:foregroundMark x1="42556" y1="11415" x2="60333" y2="9245"/>
                        <a14:foregroundMark x1="60778" y1="10566" x2="59778" y2="14528"/>
                        <a14:foregroundMark x1="60333" y1="14528" x2="73333" y2="18491"/>
                        <a14:foregroundMark x1="73333" y1="18491" x2="73333" y2="18491"/>
                        <a14:foregroundMark x1="75333" y1="20283" x2="74889" y2="29528"/>
                        <a14:foregroundMark x1="74889" y1="30849" x2="69111" y2="41509"/>
                        <a14:foregroundMark x1="68556" y1="41038" x2="56667" y2="41887"/>
                        <a14:foregroundMark x1="57667" y1="42830" x2="58222" y2="45472"/>
                        <a14:foregroundMark x1="37889" y1="39245" x2="50889" y2="42358"/>
                        <a14:foregroundMark x1="51444" y1="42830" x2="51444" y2="45472"/>
                        <a14:foregroundMark x1="50444" y1="45472" x2="36889" y2="46792"/>
                        <a14:foregroundMark x1="36889" y1="46792" x2="23333" y2="56509"/>
                        <a14:foregroundMark x1="22333" y1="56981" x2="16556" y2="59151"/>
                        <a14:foregroundMark x1="16556" y1="59151" x2="23889" y2="60000"/>
                        <a14:foregroundMark x1="21778" y1="60000" x2="23333" y2="62642"/>
                        <a14:foregroundMark x1="23333" y1="62264" x2="17111" y2="67547"/>
                        <a14:foregroundMark x1="17667" y1="68396" x2="24333" y2="68868"/>
                        <a14:foregroundMark x1="23889" y1="68868" x2="25889" y2="63113"/>
                        <a14:foregroundMark x1="26444" y1="63962" x2="27556" y2="70660"/>
                        <a14:foregroundMark x1="28000" y1="70660" x2="30667" y2="69717"/>
                        <a14:foregroundMark x1="30667" y1="69340" x2="29111" y2="64906"/>
                        <a14:foregroundMark x1="28556" y1="65283" x2="33778" y2="68868"/>
                        <a14:foregroundMark x1="33222" y1="68868" x2="35778" y2="65755"/>
                        <a14:foregroundMark x1="35778" y1="65755" x2="31111" y2="62642"/>
                        <a14:foregroundMark x1="31111" y1="63585" x2="37333" y2="52075"/>
                        <a14:foregroundMark x1="39000" y1="52547" x2="44111" y2="51226"/>
                        <a14:foregroundMark x1="44111" y1="52547" x2="43667" y2="62264"/>
                        <a14:foregroundMark x1="43667" y1="62264" x2="50889" y2="65755"/>
                        <a14:foregroundMark x1="50889" y1="65755" x2="50889" y2="68868"/>
                        <a14:foregroundMark x1="51444" y1="68868" x2="50444" y2="70189"/>
                        <a14:foregroundMark x1="50444" y1="69717" x2="37333" y2="65283"/>
                        <a14:foregroundMark x1="37333" y1="65283" x2="25889" y2="76415"/>
                        <a14:foregroundMark x1="25889" y1="77264" x2="28556" y2="87453"/>
                        <a14:foregroundMark x1="28000" y1="86981" x2="36333" y2="89151"/>
                        <a14:foregroundMark x1="36333" y1="89151" x2="46778" y2="85189"/>
                        <a14:foregroundMark x1="47222" y1="85660" x2="50889" y2="86509"/>
                        <a14:foregroundMark x1="50889" y1="86509" x2="51444" y2="95849"/>
                        <a14:foregroundMark x1="51444" y1="95849" x2="59222" y2="98868"/>
                        <a14:foregroundMark x1="54556" y1="97547" x2="63889" y2="99340"/>
                        <a14:foregroundMark x1="62889" y1="99811" x2="83667" y2="89151"/>
                        <a14:foregroundMark x1="83667" y1="89623" x2="75333" y2="74623"/>
                        <a14:foregroundMark x1="79556" y1="81698" x2="71778" y2="75943"/>
                        <a14:foregroundMark x1="73333" y1="76792" x2="77444" y2="64906"/>
                        <a14:foregroundMark x1="76444" y1="64434" x2="75889" y2="56981"/>
                        <a14:foregroundMark x1="75889" y1="56509" x2="62333" y2="47170"/>
                        <a14:foregroundMark x1="62889" y1="47170" x2="58667" y2="45472"/>
                        <a14:foregroundMark x1="66556" y1="57358" x2="70111" y2="60943"/>
                        <a14:foregroundMark x1="60333" y1="20283" x2="62333" y2="17170"/>
                        <a14:foregroundMark x1="62889" y1="24245" x2="61333" y2="24245"/>
                        <a14:foregroundMark x1="37333" y1="39245" x2="36889" y2="46321"/>
                        <a14:foregroundMark x1="36889" y1="45849" x2="49889" y2="45000"/>
                        <a14:foregroundMark x1="49889" y1="44528" x2="37333" y2="38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24944"/>
            <a:ext cx="2662784" cy="3136168"/>
          </a:xfrm>
          <a:prstGeom prst="rect">
            <a:avLst/>
          </a:prstGeom>
        </p:spPr>
      </p:pic>
      <p:sp>
        <p:nvSpPr>
          <p:cNvPr id="6" name="Прямоугольная выноска 5"/>
          <p:cNvSpPr/>
          <p:nvPr/>
        </p:nvSpPr>
        <p:spPr>
          <a:xfrm>
            <a:off x="4067944" y="692696"/>
            <a:ext cx="4320480" cy="144016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ПРИКЛЮЧЕНИЕ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РОБОТА РОМЫ!!!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4355976" y="5949280"/>
            <a:ext cx="2808312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ВПЕРЁД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49289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ая выноска 2"/>
          <p:cNvSpPr/>
          <p:nvPr/>
        </p:nvSpPr>
        <p:spPr>
          <a:xfrm>
            <a:off x="4139952" y="332656"/>
            <a:ext cx="4176464" cy="136815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Помоги Роме определить всех животных, которые «рычат».  Произнеси вместе с этими животными звук Р, как ты умеешь!</a:t>
            </a:r>
            <a:endParaRPr lang="ru-RU" dirty="0"/>
          </a:p>
        </p:txBody>
      </p:sp>
      <p:pic>
        <p:nvPicPr>
          <p:cNvPr id="5" name="Мышь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33016" y1="41304" x2="43750" y2="24457"/>
                        <a14:foregroundMark x1="43071" y1="24457" x2="47147" y2="10326"/>
                        <a14:foregroundMark x1="47147" y1="10326" x2="63179" y2="4348"/>
                        <a14:foregroundMark x1="63859" y1="5027" x2="67255" y2="13043"/>
                        <a14:foregroundMark x1="67255" y1="13043" x2="60598" y2="25815"/>
                        <a14:foregroundMark x1="61277" y1="23777" x2="66576" y2="23777"/>
                        <a14:foregroundMark x1="66576" y1="25136" x2="70652" y2="27853"/>
                        <a14:foregroundMark x1="70652" y1="27853" x2="71332" y2="34647"/>
                        <a14:foregroundMark x1="72011" y1="33288" x2="77989" y2="22554"/>
                        <a14:foregroundMark x1="77989" y1="22554" x2="84783" y2="21196"/>
                        <a14:foregroundMark x1="84783" y1="21196" x2="89402" y2="27853"/>
                        <a14:foregroundMark x1="89402" y1="27853" x2="90761" y2="41984"/>
                        <a14:foregroundMark x1="90761" y1="42663" x2="83424" y2="48098"/>
                        <a14:foregroundMark x1="83424" y1="49321" x2="77310" y2="50000"/>
                        <a14:foregroundMark x1="77310" y1="50000" x2="73370" y2="50679"/>
                        <a14:foregroundMark x1="73370" y1="50679" x2="68614" y2="61413"/>
                        <a14:foregroundMark x1="68614" y1="61413" x2="51087" y2="60870"/>
                        <a14:foregroundMark x1="51087" y1="60870" x2="62500" y2="72283"/>
                        <a14:foregroundMark x1="63179" y1="71603" x2="71332" y2="80299"/>
                        <a14:foregroundMark x1="69293" y1="80299" x2="69973" y2="87636"/>
                        <a14:foregroundMark x1="69973" y1="87636" x2="75951" y2="92391"/>
                        <a14:foregroundMark x1="75951" y1="90353" x2="81386" y2="88995"/>
                        <a14:foregroundMark x1="81386" y1="88995" x2="82745" y2="84375"/>
                        <a14:foregroundMark x1="82745" y1="83016" x2="77989" y2="71603"/>
                        <a14:foregroundMark x1="77989" y1="71603" x2="75272" y2="60190"/>
                        <a14:foregroundMark x1="75272" y1="60190" x2="79348" y2="52038"/>
                        <a14:foregroundMark x1="79348" y1="52038" x2="82745" y2="50679"/>
                        <a14:foregroundMark x1="82745" y1="50679" x2="78668" y2="62772"/>
                        <a14:foregroundMark x1="78668" y1="62772" x2="81386" y2="70245"/>
                        <a14:foregroundMark x1="82065" y1="73641" x2="87500" y2="83016"/>
                        <a14:foregroundMark x1="86821" y1="82337" x2="82745" y2="92391"/>
                        <a14:foregroundMark x1="82745" y1="93071" x2="75951" y2="96467"/>
                        <a14:foregroundMark x1="75951" y1="96467" x2="67255" y2="88315"/>
                        <a14:foregroundMark x1="67255" y1="88315" x2="65217" y2="90353"/>
                        <a14:foregroundMark x1="65217" y1="90353" x2="72690" y2="97826"/>
                        <a14:foregroundMark x1="72690" y1="97147" x2="57880" y2="98505"/>
                        <a14:foregroundMark x1="57880" y1="98505" x2="60598" y2="93071"/>
                        <a14:foregroundMark x1="59918" y1="94429" x2="43750" y2="93071"/>
                        <a14:foregroundMark x1="44429" y1="93071" x2="46467" y2="99185"/>
                        <a14:foregroundMark x1="46467" y1="99185" x2="34375" y2="97826"/>
                        <a14:foregroundMark x1="34375" y1="97826" x2="36957" y2="91033"/>
                        <a14:foregroundMark x1="36957" y1="91033" x2="29620" y2="64130"/>
                        <a14:foregroundMark x1="31658" y1="68886" x2="25543" y2="63451"/>
                        <a14:foregroundMark x1="26902" y1="61413" x2="29620" y2="60870"/>
                        <a14:foregroundMark x1="29620" y1="60190" x2="32337" y2="58832"/>
                        <a14:foregroundMark x1="32337" y1="58832" x2="33696" y2="63451"/>
                        <a14:foregroundMark x1="33696" y1="63451" x2="38315" y2="53397"/>
                        <a14:foregroundMark x1="38315" y1="54755" x2="32337" y2="392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539244"/>
            <a:ext cx="2060848" cy="2060848"/>
          </a:xfrm>
          <a:prstGeom prst="rect">
            <a:avLst/>
          </a:prstGeom>
        </p:spPr>
      </p:pic>
      <p:pic>
        <p:nvPicPr>
          <p:cNvPr id="7" name="Слон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0000" r="90000">
                        <a14:foregroundMark x1="17000" y1="15625" x2="28000" y2="3875"/>
                        <a14:foregroundMark x1="28556" y1="4500" x2="38889" y2="8500"/>
                        <a14:foregroundMark x1="38889" y1="8500" x2="48222" y2="3875"/>
                        <a14:foregroundMark x1="48222" y1="3875" x2="47556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205" y="1556792"/>
            <a:ext cx="2399463" cy="2132856"/>
          </a:xfrm>
          <a:prstGeom prst="rect">
            <a:avLst/>
          </a:prstGeom>
        </p:spPr>
      </p:pic>
      <p:pic>
        <p:nvPicPr>
          <p:cNvPr id="8" name="Тигр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167" l="10444" r="90444">
                        <a14:foregroundMark x1="41222" y1="44000" x2="32333" y2="20833"/>
                        <a14:foregroundMark x1="36000" y1="28500" x2="38444" y2="18667"/>
                        <a14:foregroundMark x1="38444" y1="18000" x2="37444" y2="333"/>
                        <a14:foregroundMark x1="37889" y1="3167" x2="44444" y2="3167"/>
                        <a14:foregroundMark x1="44444" y1="3167" x2="47333" y2="11000"/>
                        <a14:foregroundMark x1="47333" y1="11000" x2="55333" y2="8167"/>
                        <a14:foregroundMark x1="55333" y1="8167" x2="54333" y2="3833"/>
                        <a14:foregroundMark x1="54333" y1="4500" x2="57222" y2="4500"/>
                        <a14:foregroundMark x1="57222" y1="4500" x2="61889" y2="9500"/>
                        <a14:foregroundMark x1="61889" y1="9500" x2="58111" y2="11000"/>
                        <a14:foregroundMark x1="58556" y1="11000" x2="64222" y2="16500"/>
                        <a14:foregroundMark x1="64222" y1="16500" x2="71778" y2="14500"/>
                        <a14:foregroundMark x1="72222" y1="16500" x2="73111" y2="26500"/>
                        <a14:foregroundMark x1="73111" y1="26500" x2="66111" y2="33500"/>
                        <a14:foregroundMark x1="66111" y1="34167" x2="59556" y2="47500"/>
                        <a14:foregroundMark x1="59556" y1="48333" x2="60000" y2="58833"/>
                        <a14:foregroundMark x1="60889" y1="52500" x2="65667" y2="58167"/>
                        <a14:foregroundMark x1="66111" y1="58167" x2="66111" y2="67333"/>
                        <a14:foregroundMark x1="66111" y1="67333" x2="72667" y2="77167"/>
                        <a14:foregroundMark x1="72667" y1="77833" x2="70333" y2="90500"/>
                        <a14:foregroundMark x1="69889" y1="90500" x2="66111" y2="81333"/>
                        <a14:foregroundMark x1="66111" y1="81333" x2="57667" y2="80000"/>
                        <a14:foregroundMark x1="58111" y1="80000" x2="37444" y2="85000"/>
                        <a14:foregroundMark x1="38444" y1="82833" x2="26667" y2="74333"/>
                        <a14:foregroundMark x1="26222" y1="74333" x2="27556" y2="62333"/>
                        <a14:foregroundMark x1="28000" y1="62333" x2="38444" y2="70833"/>
                        <a14:foregroundMark x1="37444" y1="68667" x2="35111" y2="53167"/>
                        <a14:foregroundMark x1="35556" y1="53833" x2="40222" y2="53833"/>
                        <a14:foregroundMark x1="39778" y1="53833" x2="40222" y2="4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293096"/>
            <a:ext cx="2948834" cy="2181913"/>
          </a:xfrm>
          <a:prstGeom prst="rect">
            <a:avLst/>
          </a:prstGeom>
        </p:spPr>
      </p:pic>
      <p:pic>
        <p:nvPicPr>
          <p:cNvPr id="9" name="Собака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500" b="87500" l="6154" r="88077">
                        <a14:foregroundMark x1="31923" y1="32692" x2="37500" y2="10577"/>
                        <a14:foregroundMark x1="37500" y1="15000" x2="50192" y2="10000"/>
                        <a14:foregroundMark x1="47308" y1="13077" x2="58846" y2="16154"/>
                        <a14:foregroundMark x1="58846" y1="17885" x2="67500" y2="22308"/>
                        <a14:foregroundMark x1="68077" y1="22308" x2="79038" y2="32115"/>
                        <a14:foregroundMark x1="79038" y1="32115" x2="88269" y2="39423"/>
                        <a14:foregroundMark x1="86346" y1="40000" x2="90000" y2="46154"/>
                        <a14:foregroundMark x1="90000" y1="46154" x2="85192" y2="63846"/>
                        <a14:foregroundMark x1="85192" y1="63846" x2="69808" y2="66346"/>
                        <a14:foregroundMark x1="71731" y1="66346" x2="70385" y2="59615"/>
                        <a14:foregroundMark x1="69808" y1="59615" x2="65000" y2="63846"/>
                        <a14:foregroundMark x1="65577" y1="63846" x2="81538" y2="82308"/>
                        <a14:foregroundMark x1="81538" y1="82308" x2="68077" y2="88269"/>
                        <a14:foregroundMark x1="69808" y1="87692" x2="54615" y2="70577"/>
                        <a14:foregroundMark x1="53269" y1="71731" x2="39231" y2="74231"/>
                        <a14:foregroundMark x1="39231" y1="74231" x2="39808" y2="84615"/>
                        <a14:foregroundMark x1="39808" y1="84615" x2="27692" y2="86538"/>
                        <a14:foregroundMark x1="30000" y1="87115" x2="20962" y2="84038"/>
                        <a14:foregroundMark x1="20962" y1="83462" x2="22692" y2="70000"/>
                        <a14:foregroundMark x1="22692" y1="70000" x2="19038" y2="77885"/>
                        <a14:foregroundMark x1="19038" y1="77885" x2="8077" y2="79808"/>
                        <a14:foregroundMark x1="8077" y1="77885" x2="6154" y2="59038"/>
                        <a14:foregroundMark x1="9231" y1="60192" x2="17885" y2="54038"/>
                        <a14:foregroundMark x1="17885" y1="54038" x2="17885" y2="40577"/>
                        <a14:foregroundMark x1="16538" y1="38846" x2="30769" y2="28462"/>
                        <a14:foregroundMark x1="30769" y1="29615" x2="27115" y2="47308"/>
                        <a14:foregroundMark x1="27115" y1="47308" x2="39808" y2="47885"/>
                        <a14:foregroundMark x1="38077" y1="47308" x2="38654" y2="31346"/>
                        <a14:foregroundMark x1="37500" y1="36923" x2="31346" y2="40577"/>
                        <a14:foregroundMark x1="32500" y1="40000" x2="31346" y2="265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933056"/>
            <a:ext cx="2264025" cy="2264025"/>
          </a:xfrm>
          <a:prstGeom prst="rect">
            <a:avLst/>
          </a:prstGeom>
        </p:spPr>
      </p:pic>
      <p:pic>
        <p:nvPicPr>
          <p:cNvPr id="12" name="Звуковые эффекты — Рычание собак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5076056" y="5949280"/>
            <a:ext cx="2880320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СЛЕДУЮЩЕЕ</a:t>
            </a:r>
            <a:r>
              <a:rPr lang="ru-RU" dirty="0" smtClean="0"/>
              <a:t>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025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0000">
        <p:push dir="u"/>
      </p:transition>
    </mc:Choice>
    <mc:Fallback>
      <p:transition spd="slow" advTm="10000">
        <p:push dir="u"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Звуковые-эффекты-—-Рычание-соба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 vol="30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известен-рычание-горного-льва-_www.hotplayer.ru_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ая выноска 2"/>
          <p:cNvSpPr/>
          <p:nvPr/>
        </p:nvSpPr>
        <p:spPr>
          <a:xfrm>
            <a:off x="4860032" y="332656"/>
            <a:ext cx="4032448" cy="1224136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Прочитай или повтори за взрослым все слоги на космических кораблях! Не забывай про звук Р!</a:t>
            </a:r>
            <a:endParaRPr lang="ru-RU" dirty="0"/>
          </a:p>
        </p:txBody>
      </p:sp>
      <p:pic>
        <p:nvPicPr>
          <p:cNvPr id="11" name="РА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14701"/>
            <a:ext cx="2701212" cy="3139260"/>
          </a:xfrm>
          <a:prstGeom prst="rect">
            <a:avLst/>
          </a:prstGeom>
        </p:spPr>
      </p:pic>
      <p:pic>
        <p:nvPicPr>
          <p:cNvPr id="12" name="РУ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139" y="410939"/>
            <a:ext cx="2701212" cy="3270301"/>
          </a:xfrm>
          <a:prstGeom prst="rect">
            <a:avLst/>
          </a:prstGeom>
        </p:spPr>
      </p:pic>
      <p:pic>
        <p:nvPicPr>
          <p:cNvPr id="13" name="ОР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66" y="3798190"/>
            <a:ext cx="2701212" cy="2564904"/>
          </a:xfrm>
          <a:prstGeom prst="rect">
            <a:avLst/>
          </a:prstGeom>
        </p:spPr>
      </p:pic>
      <p:pic>
        <p:nvPicPr>
          <p:cNvPr id="14" name="РЭ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0094">
            <a:off x="4206163" y="1356341"/>
            <a:ext cx="2567752" cy="3204799"/>
          </a:xfrm>
          <a:prstGeom prst="rect">
            <a:avLst/>
          </a:prstGeom>
        </p:spPr>
      </p:pic>
      <p:pic>
        <p:nvPicPr>
          <p:cNvPr id="15" name="РЫ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4832" y="1132189"/>
            <a:ext cx="2701212" cy="2780928"/>
          </a:xfrm>
          <a:prstGeom prst="rect">
            <a:avLst/>
          </a:prstGeom>
        </p:spPr>
      </p:pic>
      <p:pic>
        <p:nvPicPr>
          <p:cNvPr id="16" name="АР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923402"/>
            <a:ext cx="2701212" cy="2861558"/>
          </a:xfrm>
          <a:prstGeom prst="rect">
            <a:avLst/>
          </a:prstGeom>
        </p:spPr>
      </p:pic>
      <p:sp>
        <p:nvSpPr>
          <p:cNvPr id="17" name="Овал 16"/>
          <p:cNvSpPr/>
          <p:nvPr/>
        </p:nvSpPr>
        <p:spPr>
          <a:xfrm>
            <a:off x="1048770" y="620688"/>
            <a:ext cx="677874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2618875" y="1132189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РУ</a:t>
            </a:r>
            <a:endParaRPr lang="ru-RU" b="1" dirty="0"/>
          </a:p>
        </p:txBody>
      </p:sp>
      <p:sp>
        <p:nvSpPr>
          <p:cNvPr id="21" name="Овал 20"/>
          <p:cNvSpPr/>
          <p:nvPr/>
        </p:nvSpPr>
        <p:spPr>
          <a:xfrm>
            <a:off x="7399835" y="2521697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</a:t>
            </a:r>
            <a:endParaRPr lang="ru-RU" dirty="0"/>
          </a:p>
        </p:txBody>
      </p:sp>
      <p:sp>
        <p:nvSpPr>
          <p:cNvPr id="22" name="Овал 21"/>
          <p:cNvSpPr/>
          <p:nvPr/>
        </p:nvSpPr>
        <p:spPr>
          <a:xfrm>
            <a:off x="7815980" y="4209644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</a:t>
            </a:r>
            <a:endParaRPr lang="ru-RU" dirty="0"/>
          </a:p>
        </p:txBody>
      </p:sp>
      <p:sp>
        <p:nvSpPr>
          <p:cNvPr id="23" name="Овал 22"/>
          <p:cNvSpPr/>
          <p:nvPr/>
        </p:nvSpPr>
        <p:spPr>
          <a:xfrm>
            <a:off x="5580112" y="2152298"/>
            <a:ext cx="720080" cy="66508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РЭ</a:t>
            </a:r>
            <a:endParaRPr lang="ru-RU" dirty="0"/>
          </a:p>
        </p:txBody>
      </p:sp>
      <p:sp>
        <p:nvSpPr>
          <p:cNvPr id="24" name="Овал 23"/>
          <p:cNvSpPr/>
          <p:nvPr/>
        </p:nvSpPr>
        <p:spPr>
          <a:xfrm>
            <a:off x="4004139" y="1723554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РЫ</a:t>
            </a:r>
            <a:endParaRPr lang="ru-RU" dirty="0"/>
          </a:p>
        </p:txBody>
      </p:sp>
      <p:pic>
        <p:nvPicPr>
          <p:cNvPr id="25" name="ЕР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2412231"/>
            <a:ext cx="2701212" cy="3139260"/>
          </a:xfrm>
          <a:prstGeom prst="rect">
            <a:avLst/>
          </a:prstGeom>
        </p:spPr>
      </p:pic>
      <p:pic>
        <p:nvPicPr>
          <p:cNvPr id="26" name="ИР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462" y="3354181"/>
            <a:ext cx="2701212" cy="3139260"/>
          </a:xfrm>
          <a:prstGeom prst="rect">
            <a:avLst/>
          </a:prstGeom>
        </p:spPr>
      </p:pic>
      <p:pic>
        <p:nvPicPr>
          <p:cNvPr id="27" name="УР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6375" l="12609" r="92609">
                        <a14:foregroundMark x1="28261" y1="45125" x2="39565" y2="34500"/>
                        <a14:foregroundMark x1="39565" y1="34500" x2="46196" y2="35125"/>
                        <a14:foregroundMark x1="45217" y1="35125" x2="75000" y2="1500"/>
                        <a14:foregroundMark x1="74457" y1="3250" x2="80652" y2="2000"/>
                        <a14:foregroundMark x1="80652" y1="2000" x2="83696" y2="8500"/>
                        <a14:foregroundMark x1="83696" y1="8500" x2="81630" y2="28000"/>
                        <a14:foregroundMark x1="81630" y1="19750" x2="66739" y2="52750"/>
                        <a14:foregroundMark x1="66739" y1="53375" x2="69348" y2="61000"/>
                        <a14:foregroundMark x1="69348" y1="61000" x2="62174" y2="75750"/>
                        <a14:foregroundMark x1="62609" y1="75125" x2="53913" y2="77500"/>
                        <a14:foregroundMark x1="53913" y1="77000" x2="53913" y2="68125"/>
                        <a14:foregroundMark x1="53913" y1="68625" x2="47826" y2="79875"/>
                        <a14:foregroundMark x1="46739" y1="81625" x2="31413" y2="87500"/>
                        <a14:foregroundMark x1="31413" y1="87500" x2="25761" y2="84625"/>
                        <a14:foregroundMark x1="27826" y1="87500" x2="19022" y2="92875"/>
                        <a14:foregroundMark x1="19565" y1="92250" x2="26196" y2="82250"/>
                        <a14:foregroundMark x1="26196" y1="82250" x2="33913" y2="55125"/>
                        <a14:foregroundMark x1="32935" y1="55750" x2="28261" y2="58625"/>
                        <a14:foregroundMark x1="28261" y1="57500" x2="28261" y2="44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426" y="4007012"/>
            <a:ext cx="2701212" cy="3139260"/>
          </a:xfrm>
          <a:prstGeom prst="rect">
            <a:avLst/>
          </a:prstGeom>
        </p:spPr>
      </p:pic>
      <p:sp>
        <p:nvSpPr>
          <p:cNvPr id="28" name="Овал 27"/>
          <p:cNvSpPr/>
          <p:nvPr/>
        </p:nvSpPr>
        <p:spPr>
          <a:xfrm>
            <a:off x="794202" y="3085547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ЕР</a:t>
            </a:r>
            <a:endParaRPr lang="ru-RU" dirty="0"/>
          </a:p>
        </p:txBody>
      </p:sp>
      <p:sp>
        <p:nvSpPr>
          <p:cNvPr id="29" name="Овал 28"/>
          <p:cNvSpPr/>
          <p:nvPr/>
        </p:nvSpPr>
        <p:spPr>
          <a:xfrm>
            <a:off x="2671226" y="3973356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ИР</a:t>
            </a:r>
            <a:endParaRPr lang="ru-RU" dirty="0"/>
          </a:p>
        </p:txBody>
      </p:sp>
      <p:sp>
        <p:nvSpPr>
          <p:cNvPr id="30" name="Овал 29"/>
          <p:cNvSpPr/>
          <p:nvPr/>
        </p:nvSpPr>
        <p:spPr>
          <a:xfrm>
            <a:off x="4902238" y="4722150"/>
            <a:ext cx="677874" cy="5913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УР</a:t>
            </a:r>
            <a:endParaRPr lang="ru-RU" dirty="0"/>
          </a:p>
        </p:txBody>
      </p:sp>
      <p:sp>
        <p:nvSpPr>
          <p:cNvPr id="31" name="Стрелка вправо 30"/>
          <p:cNvSpPr/>
          <p:nvPr/>
        </p:nvSpPr>
        <p:spPr>
          <a:xfrm>
            <a:off x="5580112" y="6237312"/>
            <a:ext cx="2880320" cy="596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СЛЕДУЮЩЕЕ</a:t>
            </a:r>
            <a:r>
              <a:rPr lang="ru-RU" dirty="0" smtClean="0"/>
              <a:t>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481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4556" y1="31019" x2="48111" y2="32500"/>
                        <a14:foregroundMark x1="47556" y1="31574" x2="47556" y2="31574"/>
                        <a14:foregroundMark x1="61889" y1="31019" x2="61889" y2="31019"/>
                        <a14:foregroundMark x1="61889" y1="31019" x2="61889" y2="31019"/>
                        <a14:foregroundMark x1="40333" y1="40000" x2="38000" y2="37037"/>
                        <a14:foregroundMark x1="38000" y1="37037" x2="38000" y2="37037"/>
                        <a14:foregroundMark x1="37333" y1="31574" x2="39111" y2="21111"/>
                        <a14:foregroundMark x1="39111" y1="21111" x2="48667" y2="18056"/>
                        <a14:foregroundMark x1="48667" y1="18056" x2="55889" y2="17593"/>
                        <a14:foregroundMark x1="56444" y1="17593" x2="57667" y2="22037"/>
                        <a14:foregroundMark x1="57111" y1="21574" x2="68444" y2="21574"/>
                        <a14:foregroundMark x1="69000" y1="23056" x2="72667" y2="35000"/>
                        <a14:foregroundMark x1="72667" y1="35000" x2="69000" y2="41019"/>
                        <a14:foregroundMark x1="69000" y1="41481" x2="76778" y2="42963"/>
                        <a14:foregroundMark x1="78556" y1="43519" x2="76222" y2="46481"/>
                        <a14:foregroundMark x1="76222" y1="46944" x2="69667" y2="53426"/>
                        <a14:foregroundMark x1="70222" y1="53426" x2="75000" y2="60926"/>
                        <a14:foregroundMark x1="75000" y1="63426" x2="71444" y2="66944"/>
                        <a14:foregroundMark x1="71444" y1="66944" x2="82222" y2="76389"/>
                        <a14:foregroundMark x1="82222" y1="76852" x2="75556" y2="84352"/>
                        <a14:foregroundMark x1="75556" y1="84352" x2="64889" y2="87315"/>
                        <a14:foregroundMark x1="58889" y1="87315" x2="55889" y2="85370"/>
                        <a14:foregroundMark x1="55889" y1="84815" x2="53444" y2="77407"/>
                        <a14:foregroundMark x1="53444" y1="77407" x2="47556" y2="75833"/>
                        <a14:foregroundMark x1="48111" y1="76852" x2="48111" y2="80833"/>
                        <a14:foregroundMark x1="48111" y1="80833" x2="35556" y2="79352"/>
                        <a14:foregroundMark x1="35556" y1="78889" x2="33778" y2="69444"/>
                        <a14:foregroundMark x1="33778" y1="69444" x2="29000" y2="63426"/>
                        <a14:foregroundMark x1="29000" y1="63426" x2="21778" y2="53981"/>
                        <a14:foregroundMark x1="22444" y1="53426" x2="25444" y2="52500"/>
                        <a14:foregroundMark x1="24778" y1="52500" x2="32556" y2="46019"/>
                        <a14:foregroundMark x1="32556" y1="46019" x2="42111" y2="44444"/>
                        <a14:foregroundMark x1="42111" y1="44444" x2="47556" y2="50000"/>
                        <a14:foregroundMark x1="47556" y1="50000" x2="48667" y2="52500"/>
                        <a14:foregroundMark x1="48667" y1="50000" x2="51111" y2="46019"/>
                        <a14:foregroundMark x1="51667" y1="46019" x2="55333" y2="46019"/>
                        <a14:foregroundMark x1="55333" y1="46019" x2="39778" y2="37500"/>
                        <a14:foregroundMark x1="34333" y1="59444" x2="28333" y2="52500"/>
                        <a14:foregroundMark x1="28333" y1="52500" x2="40889" y2="48519"/>
                        <a14:foregroundMark x1="41556" y1="48519" x2="41556" y2="48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277" y="3114290"/>
            <a:ext cx="2773387" cy="3743710"/>
          </a:xfrm>
          <a:prstGeom prst="rect">
            <a:avLst/>
          </a:prstGeom>
        </p:spPr>
      </p:pic>
      <p:sp>
        <p:nvSpPr>
          <p:cNvPr id="5" name="Прямоугольная выноска 4"/>
          <p:cNvSpPr/>
          <p:nvPr/>
        </p:nvSpPr>
        <p:spPr>
          <a:xfrm>
            <a:off x="4644008" y="404664"/>
            <a:ext cx="4261656" cy="1440160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Помоги роботу Роме выбрать  овощи со звуком Р!</a:t>
            </a:r>
            <a:endParaRPr lang="ru-RU" dirty="0"/>
          </a:p>
        </p:txBody>
      </p:sp>
      <p:pic>
        <p:nvPicPr>
          <p:cNvPr id="7" name="Баклажан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1844824"/>
            <a:ext cx="1959459" cy="1628800"/>
          </a:xfrm>
          <a:prstGeom prst="rect">
            <a:avLst/>
          </a:prstGeom>
        </p:spPr>
      </p:pic>
      <p:pic>
        <p:nvPicPr>
          <p:cNvPr id="13" name="Лук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264" y="4196557"/>
            <a:ext cx="1404688" cy="1136542"/>
          </a:xfrm>
          <a:prstGeom prst="rect">
            <a:avLst/>
          </a:prstGeom>
        </p:spPr>
      </p:pic>
      <p:pic>
        <p:nvPicPr>
          <p:cNvPr id="17" name="Корзина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46402"/>
            <a:ext cx="2718615" cy="2927371"/>
          </a:xfrm>
          <a:prstGeom prst="rect">
            <a:avLst/>
          </a:prstGeom>
        </p:spPr>
      </p:pic>
      <p:pic>
        <p:nvPicPr>
          <p:cNvPr id="10" name="Картофель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458946"/>
            <a:ext cx="2280357" cy="1530821"/>
          </a:xfrm>
          <a:prstGeom prst="rect">
            <a:avLst/>
          </a:prstGeom>
        </p:spPr>
      </p:pic>
      <p:pic>
        <p:nvPicPr>
          <p:cNvPr id="6" name="Морковь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143" y="1774416"/>
            <a:ext cx="2797693" cy="2304256"/>
          </a:xfrm>
          <a:prstGeom prst="rect">
            <a:avLst/>
          </a:prstGeom>
        </p:spPr>
      </p:pic>
      <p:pic>
        <p:nvPicPr>
          <p:cNvPr id="9" name="Помидор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8182" y="2020158"/>
            <a:ext cx="2041575" cy="1278131"/>
          </a:xfrm>
          <a:prstGeom prst="rect">
            <a:avLst/>
          </a:prstGeom>
        </p:spPr>
      </p:pic>
      <p:sp>
        <p:nvSpPr>
          <p:cNvPr id="18" name="Стрелка вправо 17"/>
          <p:cNvSpPr/>
          <p:nvPr/>
        </p:nvSpPr>
        <p:spPr>
          <a:xfrm>
            <a:off x="4067944" y="6093148"/>
            <a:ext cx="3240360" cy="6482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Следующее</a:t>
            </a:r>
            <a:r>
              <a:rPr lang="ru-RU" dirty="0" smtClean="0"/>
              <a:t>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915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C -0.01111 0.00139 -0.02222 0.00185 -0.03333 0.00416 C -0.0474 0.00717 -0.05885 0.02801 -0.07274 0.03449 C -0.07726 0.04051 -0.08038 0.04375 -0.08646 0.04652 C -0.11545 0.07615 -0.14826 0.09722 -0.18038 0.12129 C -0.20156 0.13726 -0.18976 0.12754 -0.2151 0.15162 C -0.21788 0.15416 -0.22118 0.15578 -0.22431 0.15764 C -0.22726 0.15926 -0.23333 0.1618 -0.23333 0.1618 C -0.24063 0.17106 -0.24583 0.17916 -0.25156 0.19004 C -0.2526 0.19189 -0.25451 0.19606 -0.25451 0.19606 C -0.2559 0.20926 -0.25625 0.22662 -0.26372 0.23657 C -0.26424 0.23865 -0.26406 0.24097 -0.2651 0.24259 C -0.26927 0.24953 -0.27118 0.24282 -0.27118 0.25463 " pathEditMode="relative" ptsTypes="ffffffffffff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C -0.02188 0.01018 -0.04063 0.0625 -0.04844 0.08889 C -0.0658 0.14791 -0.08004 0.20856 -0.09549 0.26875 C -0.10087 0.28958 -0.10608 0.31898 -0.1151 0.33727 C -0.11111 0.39977 -0.11372 0.35208 -0.11372 0.48078 " pathEditMode="relative" ptsTypes="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C -0.00868 0.00393 -0.00122 0.00162 -0.01528 3.33333E-6 C -0.03889 -0.00278 -0.06302 -0.00417 -0.08646 -0.00602 C -0.10868 -0.00996 -0.13108 -0.01459 -0.1533 -0.01806 C -0.16649 -0.02222 -0.17917 -0.02431 -0.19271 -0.02616 C -0.21458 -0.03287 -0.23368 -0.03195 -0.25608 -0.03033 C -0.27153 -0.02338 -0.2842 -0.01134 -0.29861 -0.00209 C -0.31372 0.01852 -0.3283 0.03634 -0.34254 0.05856 C -0.3467 0.06504 -0.34844 0.07592 -0.35451 0.0787 C -0.3592 0.08079 -0.36337 0.08495 -0.36823 0.0868 C -0.40868 0.10185 -0.45191 0.0993 -0.49254 0.11319 C -0.49445 0.11481 -0.50226 0.12153 -0.50313 0.12315 C -0.50573 0.12801 -0.50712 0.13403 -0.5092 0.13935 C -0.51372 0.15069 -0.5184 0.15833 -0.52431 0.16967 C -0.52778 0.17639 -0.5276 0.18217 -0.53195 0.18796 C -0.53472 0.20393 -0.53733 0.19884 -0.54705 0.20416 C -0.55122 0.20648 -0.55486 0.21088 -0.5592 0.21204 C -0.57101 0.21528 -0.58906 0.21713 -0.6 0.2243 C -0.60885 0.23009 -0.6125 0.23472 -0.61979 0.24444 C -0.6224 0.24791 -0.62587 0.25648 -0.62587 0.25648 C -0.62726 0.26273 -0.63038 0.27477 -0.63038 0.27477 C -0.6316 0.2868 -0.6342 0.29791 -0.62726 0.30717 C -0.62274 0.32685 -0.63646 0.36759 -0.63646 0.36759 " pathEditMode="relative" ptsTypes="ffffffffffffffffffffff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ая выноска 2"/>
          <p:cNvSpPr/>
          <p:nvPr/>
        </p:nvSpPr>
        <p:spPr>
          <a:xfrm>
            <a:off x="4427984" y="404664"/>
            <a:ext cx="4248472" cy="12961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Помоги роботу Роме найти тень от предметов! Чью тень ты нашел? Не забывай про звук Р!</a:t>
            </a:r>
            <a:endParaRPr lang="ru-RU" dirty="0"/>
          </a:p>
        </p:txBody>
      </p:sp>
      <p:pic>
        <p:nvPicPr>
          <p:cNvPr id="5" name="Радуга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475" b="89831" l="9804" r="92157">
                        <a14:foregroundMark x1="28431" y1="61017" x2="42157" y2="20339"/>
                        <a14:foregroundMark x1="43137" y1="20339" x2="62745" y2="20339"/>
                        <a14:foregroundMark x1="63725" y1="20339" x2="79412" y2="42373"/>
                        <a14:foregroundMark x1="79412" y1="44068" x2="83333" y2="59322"/>
                        <a14:foregroundMark x1="28431" y1="64407" x2="20588" y2="69492"/>
                        <a14:foregroundMark x1="20588" y1="69492" x2="34314" y2="81356"/>
                        <a14:foregroundMark x1="36275" y1="81356" x2="56863" y2="83051"/>
                        <a14:foregroundMark x1="55882" y1="83051" x2="64706" y2="84746"/>
                        <a14:foregroundMark x1="64706" y1="84746" x2="79412" y2="79661"/>
                        <a14:foregroundMark x1="79412" y1="81356" x2="89216" y2="71186"/>
                        <a14:foregroundMark x1="89216" y1="71186" x2="92157" y2="67797"/>
                        <a14:foregroundMark x1="92157" y1="67797" x2="82353" y2="644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37" y="1052736"/>
            <a:ext cx="2517705" cy="115212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9000" r="90000">
                        <a14:foregroundMark x1="12556" y1="40833" x2="31778" y2="45556"/>
                        <a14:foregroundMark x1="31778" y1="45185" x2="38889" y2="54630"/>
                        <a14:foregroundMark x1="37667" y1="54167" x2="47889" y2="50278"/>
                        <a14:foregroundMark x1="47889" y1="48611" x2="52000" y2="46019"/>
                        <a14:foregroundMark x1="52000" y1="46019" x2="56222" y2="47315"/>
                        <a14:foregroundMark x1="56222" y1="47315" x2="61667" y2="46019"/>
                        <a14:foregroundMark x1="59778" y1="46019" x2="58667" y2="42963"/>
                        <a14:foregroundMark x1="58667" y1="42963" x2="50222" y2="42130"/>
                        <a14:foregroundMark x1="50222" y1="42130" x2="43667" y2="26574"/>
                        <a14:foregroundMark x1="46111" y1="28333" x2="53222" y2="17963"/>
                        <a14:foregroundMark x1="53222" y1="17963" x2="67556" y2="17130"/>
                        <a14:foregroundMark x1="66444" y1="17130" x2="67556" y2="21019"/>
                        <a14:foregroundMark x1="68222" y1="21019" x2="76556" y2="25278"/>
                        <a14:foregroundMark x1="77111" y1="25278" x2="76556" y2="39537"/>
                        <a14:foregroundMark x1="76556" y1="39537" x2="71778" y2="43426"/>
                        <a14:foregroundMark x1="70556" y1="43426" x2="62778" y2="44259"/>
                        <a14:foregroundMark x1="62778" y1="44259" x2="63444" y2="46481"/>
                        <a14:foregroundMark x1="63444" y1="46481" x2="71222" y2="48148"/>
                        <a14:foregroundMark x1="71222" y1="48148" x2="73000" y2="51574"/>
                        <a14:foregroundMark x1="73000" y1="51574" x2="70556" y2="58519"/>
                        <a14:foregroundMark x1="70556" y1="58519" x2="70556" y2="67130"/>
                        <a14:foregroundMark x1="70556" y1="66667" x2="79000" y2="70185"/>
                        <a14:foregroundMark x1="79000" y1="70185" x2="85556" y2="78333"/>
                        <a14:foregroundMark x1="85556" y1="78333" x2="83111" y2="84352"/>
                        <a14:foregroundMark x1="83111" y1="84352" x2="67556" y2="88241"/>
                        <a14:foregroundMark x1="67556" y1="88241" x2="58000" y2="86111"/>
                        <a14:foregroundMark x1="58000" y1="86111" x2="59222" y2="78333"/>
                        <a14:foregroundMark x1="59222" y1="78333" x2="53222" y2="75370"/>
                        <a14:foregroundMark x1="53222" y1="76204" x2="52667" y2="80093"/>
                        <a14:foregroundMark x1="52667" y1="80093" x2="45444" y2="81389"/>
                        <a14:foregroundMark x1="45444" y1="81389" x2="38333" y2="77037"/>
                        <a14:foregroundMark x1="38333" y1="77037" x2="45444" y2="61111"/>
                        <a14:foregroundMark x1="46111" y1="61111" x2="37667" y2="65000"/>
                        <a14:foregroundMark x1="37667" y1="65000" x2="29889" y2="61944"/>
                        <a14:foregroundMark x1="29889" y1="62407" x2="16222" y2="59815"/>
                        <a14:foregroundMark x1="16778" y1="59815" x2="9000" y2="42963"/>
                        <a14:foregroundMark x1="12000" y1="41667" x2="10222" y2="42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356992"/>
            <a:ext cx="2317440" cy="3212976"/>
          </a:xfrm>
          <a:prstGeom prst="rect">
            <a:avLst/>
          </a:prstGeom>
        </p:spPr>
      </p:pic>
      <p:pic>
        <p:nvPicPr>
          <p:cNvPr id="9" name="Рука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36879" y1="27778" x2="34752" y2="48889"/>
                        <a14:foregroundMark x1="34752" y1="48889" x2="15603" y2="67778"/>
                        <a14:foregroundMark x1="15603" y1="71111" x2="21277" y2="70000"/>
                        <a14:foregroundMark x1="20567" y1="70000" x2="17021" y2="83333"/>
                        <a14:foregroundMark x1="18440" y1="83333" x2="22695" y2="83333"/>
                        <a14:foregroundMark x1="22695" y1="83333" x2="29787" y2="70000"/>
                        <a14:foregroundMark x1="29787" y1="70000" x2="21986" y2="84444"/>
                        <a14:foregroundMark x1="22695" y1="84444" x2="27660" y2="85556"/>
                        <a14:foregroundMark x1="27660" y1="85556" x2="36879" y2="70000"/>
                        <a14:foregroundMark x1="37589" y1="70000" x2="43262" y2="68889"/>
                        <a14:foregroundMark x1="42553" y1="70000" x2="48227" y2="80000"/>
                        <a14:foregroundMark x1="49645" y1="80000" x2="49645" y2="80000"/>
                        <a14:foregroundMark x1="50355" y1="77778" x2="47518" y2="65556"/>
                        <a14:foregroundMark x1="47518" y1="64444" x2="45390" y2="52222"/>
                        <a14:foregroundMark x1="45390" y1="52222" x2="50355" y2="25556"/>
                        <a14:foregroundMark x1="48936" y1="23333" x2="3546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974201"/>
            <a:ext cx="2232248" cy="1370364"/>
          </a:xfrm>
          <a:prstGeom prst="rect">
            <a:avLst/>
          </a:prstGeom>
        </p:spPr>
      </p:pic>
      <p:pic>
        <p:nvPicPr>
          <p:cNvPr id="10" name="Рыба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36975" y1="20588" x2="52101" y2="19118"/>
                        <a14:foregroundMark x1="52101" y1="19118" x2="67227" y2="29412"/>
                        <a14:foregroundMark x1="68067" y1="33824" x2="65546" y2="54412"/>
                        <a14:foregroundMark x1="66387" y1="67647" x2="62185" y2="70588"/>
                        <a14:foregroundMark x1="62185" y1="70588" x2="57143" y2="76471"/>
                        <a14:foregroundMark x1="57143" y1="76471" x2="54622" y2="69118"/>
                        <a14:foregroundMark x1="54622" y1="69118" x2="49580" y2="82353"/>
                        <a14:foregroundMark x1="49580" y1="82353" x2="36975" y2="70588"/>
                        <a14:foregroundMark x1="36975" y1="70588" x2="23529" y2="79412"/>
                        <a14:foregroundMark x1="23529" y1="79412" x2="22689" y2="60294"/>
                        <a14:foregroundMark x1="22689" y1="60294" x2="18487" y2="47059"/>
                        <a14:foregroundMark x1="15966" y1="44118" x2="26891" y2="47059"/>
                        <a14:foregroundMark x1="29412" y1="47059" x2="32773" y2="57353"/>
                        <a14:foregroundMark x1="32773" y1="52941" x2="38655" y2="33824"/>
                        <a14:foregroundMark x1="38655" y1="29412" x2="37815" y2="161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79" y="5344565"/>
            <a:ext cx="1828205" cy="1256057"/>
          </a:xfrm>
          <a:prstGeom prst="rect">
            <a:avLst/>
          </a:prstGeom>
        </p:spPr>
      </p:pic>
      <p:pic>
        <p:nvPicPr>
          <p:cNvPr id="11" name="Рак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091" b="96104" l="3279" r="100000">
                        <a14:foregroundMark x1="9836" y1="74026" x2="14754" y2="53247"/>
                        <a14:foregroundMark x1="14754" y1="53247" x2="19672" y2="48052"/>
                        <a14:foregroundMark x1="19672" y1="45455" x2="21311" y2="35065"/>
                        <a14:foregroundMark x1="21311" y1="35065" x2="40984" y2="31169"/>
                        <a14:foregroundMark x1="40984" y1="31169" x2="70492" y2="22078"/>
                        <a14:foregroundMark x1="73770" y1="22078" x2="91803" y2="12987"/>
                        <a14:foregroundMark x1="9836" y1="74026" x2="21311" y2="89610"/>
                        <a14:foregroundMark x1="21311" y1="89610" x2="32787" y2="85714"/>
                        <a14:foregroundMark x1="32787" y1="85714" x2="32787" y2="72727"/>
                        <a14:foregroundMark x1="32787" y1="72727" x2="21311" y2="59740"/>
                        <a14:foregroundMark x1="22951" y1="61039" x2="36066" y2="55844"/>
                        <a14:foregroundMark x1="36066" y1="55844" x2="34426" y2="62338"/>
                        <a14:foregroundMark x1="34426" y1="62338" x2="42623" y2="63636"/>
                        <a14:foregroundMark x1="42623" y1="63636" x2="57377" y2="57143"/>
                        <a14:foregroundMark x1="57377" y1="57143" x2="57377" y2="64935"/>
                        <a14:foregroundMark x1="57377" y1="64935" x2="37705" y2="75325"/>
                        <a14:foregroundMark x1="37705" y1="79221" x2="52459" y2="75325"/>
                        <a14:foregroundMark x1="52459" y1="75325" x2="37705" y2="81818"/>
                        <a14:foregroundMark x1="37705" y1="84416" x2="60656" y2="83117"/>
                        <a14:foregroundMark x1="60656" y1="83117" x2="73770" y2="67532"/>
                        <a14:foregroundMark x1="75410" y1="66234" x2="81967" y2="50649"/>
                        <a14:foregroundMark x1="83607" y1="48052" x2="73770" y2="35065"/>
                        <a14:foregroundMark x1="73770" y1="35065" x2="86885" y2="29870"/>
                        <a14:foregroundMark x1="86885" y1="29870" x2="96721" y2="32468"/>
                        <a14:foregroundMark x1="96721" y1="32468" x2="96721" y2="19481"/>
                        <a14:foregroundMark x1="96721" y1="19481" x2="72131" y2="20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42342"/>
            <a:ext cx="1618470" cy="122670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37500" y1="15842" x2="54167" y2="19802"/>
                        <a14:foregroundMark x1="54167" y1="19802" x2="68750" y2="19802"/>
                        <a14:foregroundMark x1="67708" y1="19802" x2="76042" y2="28713"/>
                        <a14:foregroundMark x1="76042" y1="28713" x2="70833" y2="42574"/>
                        <a14:foregroundMark x1="70833" y1="43564" x2="73958" y2="54455"/>
                        <a14:foregroundMark x1="73958" y1="54455" x2="66667" y2="51485"/>
                        <a14:foregroundMark x1="66667" y1="51485" x2="67708" y2="56436"/>
                        <a14:foregroundMark x1="67708" y1="56436" x2="57292" y2="50495"/>
                        <a14:foregroundMark x1="57292" y1="50495" x2="48958" y2="59406"/>
                        <a14:foregroundMark x1="48958" y1="59406" x2="34375" y2="51485"/>
                        <a14:foregroundMark x1="34375" y1="51485" x2="20833" y2="57426"/>
                        <a14:foregroundMark x1="20833" y1="57426" x2="20833" y2="43564"/>
                        <a14:foregroundMark x1="20833" y1="43564" x2="10417" y2="33663"/>
                        <a14:foregroundMark x1="10417" y1="33663" x2="28125" y2="35644"/>
                        <a14:foregroundMark x1="34375" y1="44554" x2="37500" y2="24752"/>
                        <a14:foregroundMark x1="38542" y1="23762" x2="34375" y2="14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826" y="1469858"/>
            <a:ext cx="1583766" cy="166625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12381" y1="71186" x2="20952" y2="66102"/>
                        <a14:foregroundMark x1="20952" y1="61017" x2="27619" y2="33898"/>
                        <a14:foregroundMark x1="28571" y1="33898" x2="41905" y2="18644"/>
                        <a14:foregroundMark x1="43810" y1="18644" x2="60000" y2="23729"/>
                        <a14:foregroundMark x1="60000" y1="25424" x2="76190" y2="47458"/>
                        <a14:foregroundMark x1="73333" y1="49153" x2="78095" y2="67797"/>
                        <a14:foregroundMark x1="77143" y1="64407" x2="84762" y2="71186"/>
                        <a14:foregroundMark x1="84762" y1="72881" x2="77143" y2="83051"/>
                        <a14:foregroundMark x1="77143" y1="83051" x2="69524" y2="86441"/>
                        <a14:foregroundMark x1="69524" y1="86441" x2="58095" y2="88136"/>
                        <a14:foregroundMark x1="55238" y1="91525" x2="43810" y2="93220"/>
                        <a14:foregroundMark x1="43810" y1="93220" x2="40000" y2="88136"/>
                        <a14:foregroundMark x1="37143" y1="88136" x2="31429" y2="89831"/>
                        <a14:foregroundMark x1="31429" y1="89831" x2="23810" y2="88136"/>
                        <a14:foregroundMark x1="23810" y1="88136" x2="11429" y2="71186"/>
                        <a14:foregroundMark x1="38095" y1="67797" x2="45714" y2="49153"/>
                        <a14:foregroundMark x1="45714" y1="50847" x2="55238" y2="52542"/>
                        <a14:foregroundMark x1="55238" y1="52542" x2="59048" y2="64407"/>
                        <a14:foregroundMark x1="59048" y1="66102" x2="50476" y2="64407"/>
                        <a14:foregroundMark x1="48571" y1="62712" x2="42857" y2="62712"/>
                        <a14:foregroundMark x1="42857" y1="62712" x2="36190" y2="694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061" y="4886233"/>
            <a:ext cx="2230745" cy="125346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37778" y1="31169" x2="54444" y2="20779"/>
                        <a14:foregroundMark x1="54444" y1="20779" x2="71111" y2="14286"/>
                        <a14:foregroundMark x1="71111" y1="14286" x2="76667" y2="29870"/>
                        <a14:foregroundMark x1="76667" y1="31169" x2="66667" y2="36364"/>
                        <a14:foregroundMark x1="66667" y1="37662" x2="53333" y2="41558"/>
                        <a14:foregroundMark x1="56667" y1="38961" x2="66667" y2="46753"/>
                        <a14:foregroundMark x1="64444" y1="50649" x2="53333" y2="80519"/>
                        <a14:foregroundMark x1="53333" y1="80519" x2="35556" y2="83117"/>
                        <a14:foregroundMark x1="35556" y1="83117" x2="34444" y2="67532"/>
                        <a14:foregroundMark x1="34444" y1="67532" x2="46667" y2="66234"/>
                        <a14:foregroundMark x1="46667" y1="66234" x2="43333" y2="57143"/>
                        <a14:foregroundMark x1="42222" y1="57143" x2="35556" y2="63636"/>
                        <a14:foregroundMark x1="35556" y1="63636" x2="28889" y2="55844"/>
                        <a14:foregroundMark x1="28889" y1="54545" x2="23333" y2="61039"/>
                        <a14:foregroundMark x1="26667" y1="61039" x2="30000" y2="80519"/>
                        <a14:foregroundMark x1="28889" y1="81818" x2="21111" y2="83117"/>
                        <a14:foregroundMark x1="21111" y1="83117" x2="13333" y2="70130"/>
                        <a14:foregroundMark x1="13333" y1="70130" x2="15556" y2="54545"/>
                        <a14:foregroundMark x1="15556" y1="54545" x2="21111" y2="36364"/>
                        <a14:foregroundMark x1="21111" y1="36364" x2="30000" y2="29870"/>
                        <a14:foregroundMark x1="30000" y1="29870" x2="36667" y2="324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826" y="3609052"/>
            <a:ext cx="1584176" cy="13553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8391" b="94253" l="14444" r="70000">
                        <a14:foregroundMark x1="45556" y1="52874" x2="45556" y2="27586"/>
                        <a14:foregroundMark x1="45556" y1="27586" x2="72222" y2="31034"/>
                        <a14:foregroundMark x1="66667" y1="32184" x2="56667" y2="57471"/>
                        <a14:foregroundMark x1="56667" y1="58621" x2="56667" y2="58621"/>
                        <a14:foregroundMark x1="58889" y1="58621" x2="63333" y2="72414"/>
                        <a14:foregroundMark x1="63333" y1="74713" x2="66667" y2="85057"/>
                        <a14:foregroundMark x1="66667" y1="89655" x2="53333" y2="77011"/>
                        <a14:foregroundMark x1="53333" y1="77011" x2="30000" y2="95402"/>
                        <a14:foregroundMark x1="30000" y1="95402" x2="35556" y2="78161"/>
                        <a14:foregroundMark x1="30000" y1="85057" x2="20000" y2="91954"/>
                        <a14:foregroundMark x1="20000" y1="91954" x2="18889" y2="79310"/>
                        <a14:foregroundMark x1="15556" y1="82759" x2="45556" y2="51724"/>
                        <a14:foregroundMark x1="32222" y1="68966" x2="20000" y2="64368"/>
                        <a14:foregroundMark x1="25556" y1="66667" x2="16667" y2="78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992" y="2322354"/>
            <a:ext cx="1491600" cy="1466685"/>
          </a:xfrm>
          <a:prstGeom prst="rect">
            <a:avLst/>
          </a:prstGeom>
        </p:spPr>
      </p:pic>
      <p:sp>
        <p:nvSpPr>
          <p:cNvPr id="17" name="Стрелка вправо 16"/>
          <p:cNvSpPr/>
          <p:nvPr/>
        </p:nvSpPr>
        <p:spPr>
          <a:xfrm>
            <a:off x="5460137" y="6093296"/>
            <a:ext cx="3181536" cy="764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" action="ppaction://hlinkshowjump?jump=nextslide"/>
              </a:rPr>
              <a:t>СЛЕДУЮЩЕЕ</a:t>
            </a:r>
            <a:r>
              <a:rPr lang="ru-RU" dirty="0" smtClean="0"/>
              <a:t>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35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C 0.00886 -0.0037 0.01823 -0.00717 0.02726 -0.00995 C 0.03993 -0.00926 0.05243 -0.00926 0.06511 -0.0081 C 0.06962 -0.00764 0.07917 0.00371 0.08177 0.00602 C 0.0941 0.0169 0.09948 0.03287 0.10747 0.04861 C 0.11025 0.05417 0.11511 0.05949 0.11806 0.06482 C 0.1191 0.06875 0.11962 0.07315 0.12118 0.07686 C 0.12413 0.08357 0.13021 0.09699 0.13021 0.09699 C 0.13177 0.11158 0.13177 0.11736 0.1408 0.12523 C 0.14479 0.13311 0.1507 0.14051 0.15747 0.14352 C 0.15851 0.14491 0.1599 0.14584 0.16059 0.14746 C 0.16146 0.14931 0.16094 0.15209 0.16198 0.15371 C 0.1632 0.15556 0.16528 0.15602 0.16667 0.15764 C 0.17309 0.16505 0.17761 0.17361 0.18472 0.17986 C 0.18854 0.18843 0.19011 0.19908 0.19531 0.20602 C 0.20104 0.21389 0.20747 0.22361 0.21042 0.23449 C 0.21459 0.24954 0.21684 0.26574 0.22118 0.28079 C 0.22778 0.30394 0.23785 0.32315 0.24844 0.34352 C 0.25434 0.35486 0.2559 0.36042 0.26511 0.36783 C 0.27084 0.3794 0.26459 0.36922 0.2757 0.37778 C 0.28004 0.38102 0.28281 0.38727 0.28629 0.3919 C 0.29479 0.40324 0.30191 0.41551 0.31198 0.42431 C 0.31667 0.44236 0.3099 0.41945 0.31667 0.43449 C 0.31736 0.43611 0.31875 0.44491 0.31962 0.44653 C 0.32084 0.44838 0.32275 0.44885 0.32413 0.45047 C 0.32882 0.45602 0.33281 0.46366 0.33785 0.46875 C 0.34167 0.47269 0.34497 0.47616 0.34844 0.48079 C 0.35347 0.4875 0.35851 0.49445 0.36354 0.50116 C 0.36459 0.50255 0.36962 0.5125 0.36962 0.50718 C 0.36806 0.50579 0.36511 0.50556 0.36511 0.50301 C 0.36511 0.50093 0.36823 0.50394 0.36962 0.5051 C 0.37084 0.50602 0.37136 0.50834 0.37257 0.50926 C 0.37743 0.5125 0.3908 0.5125 0.3908 0.52338 " pathEditMode="relative" ptsTypes="ffffffffffffffffffffffffffffffff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C 0.01962 -0.00903 0.00591 -0.0044 0.04236 -0.00208 C 0.07448 0.01065 0.10643 0.02477 0.13941 0.03426 C 0.15347 0.04491 0.16719 0.04815 0.18177 0.05648 C 0.20365 0.06921 0.225 0.08565 0.24844 0.09282 C 0.25504 0.10231 0.24827 0.09421 0.26511 0.09907 C 0.2724 0.10116 0.27969 0.10602 0.28472 0.11319 C 0.28837 0.12708 0.29688 0.13449 0.30608 0.14143 C 0.30764 0.14259 0.30903 0.14444 0.31059 0.14537 C 0.31354 0.14722 0.31962 0.14954 0.31962 0.14954 C 0.3257 0.15717 0.33195 0.16759 0.3408 0.16759 " pathEditMode="relative" ptsTypes="ffffffffff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C 0.00382 -0.01504 0.00052 -0.00463 0.01667 -0.02616 C 0.03142 -0.04583 0.04792 -0.06296 0.06372 -0.08079 C 0.08316 -0.10278 0.10313 -0.12199 0.12587 -0.13727 C 0.14063 -0.14722 0.1566 -0.15393 0.17136 -0.16366 C 0.18281 -0.17129 0.19306 -0.18241 0.20469 -0.18981 C 0.22969 -0.20579 0.26146 -0.22454 0.28941 -0.23426 C 0.32188 -0.24537 0.3566 -0.24329 0.38941 -0.25254 C 0.3849 -0.24629 0.38733 -0.24722 0.37882 -0.25046 C 0.3757 -0.25162 0.36979 -0.25463 0.36979 -0.25463 C 0.36823 -0.25393 0.36528 -0.25254 0.36528 -0.25254 " pathEditMode="relative" ptsTypes="ffffffffffA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8.14815E-6 C 0.00312 -0.02893 0.01093 -0.0574 0.01823 -0.08472 C 0.02395 -0.10624 0.02274 -0.10902 0.02725 -0.13333 C 0.03211 -0.15995 0.03073 -0.14814 0.03941 -0.17361 C 0.04722 -0.19629 0.05382 -0.21319 0.06354 -0.23425 C 0.06788 -0.24374 0.06718 -0.24699 0.07274 -0.25439 C 0.07968 -0.26365 0.08784 -0.27083 0.09548 -0.2787 C 0.10329 -0.2868 0.10833 -0.29351 0.11823 -0.29699 C 0.12326 -0.3037 0.12621 -0.31319 0.13177 -0.31921 C 0.14149 -0.32962 0.15017 -0.34236 0.16059 -0.35138 C 0.1625 -0.353 0.16475 -0.3537 0.16666 -0.35555 C 0.17361 -0.36226 0.18107 -0.37013 0.18941 -0.37361 C 0.19652 -0.38356 0.20052 -0.39328 0.21059 -0.39791 C 0.221 -0.42546 0.23489 -0.44745 0.25 -0.4706 C 0.26024 -0.48611 0.2684 -0.49814 0.28333 -0.50509 C 0.28489 -0.50717 0.28611 -0.50949 0.28784 -0.51111 C 0.28923 -0.51226 0.29114 -0.51203 0.29236 -0.51319 C 0.31458 -0.53518 0.28871 -0.51249 0.30451 -0.53124 C 0.31059 -0.53865 0.3125 -0.5368 0.31666 -0.54328 C 0.32135 -0.55069 0.32118 -0.55324 0.32725 -0.55949 C 0.33194 -0.56435 0.33732 -0.56412 0.34236 -0.56759 C 0.34895 -0.57222 0.34461 -0.57175 0.34843 -0.57175 " pathEditMode="relative" ptsTypes="ffffffffff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38" b="100000" l="18556" r="98556">
                        <a14:foregroundMark x1="38444" y1="38868" x2="35778" y2="34434"/>
                        <a14:foregroundMark x1="35778" y1="34434" x2="35333" y2="20755"/>
                        <a14:foregroundMark x1="35333" y1="20755" x2="40000" y2="11038"/>
                        <a14:foregroundMark x1="40000" y1="12358" x2="41000" y2="11038"/>
                        <a14:foregroundMark x1="42556" y1="11415" x2="60333" y2="9245"/>
                        <a14:foregroundMark x1="60778" y1="10566" x2="59778" y2="14528"/>
                        <a14:foregroundMark x1="60333" y1="14528" x2="73333" y2="18491"/>
                        <a14:foregroundMark x1="73333" y1="18491" x2="73333" y2="18491"/>
                        <a14:foregroundMark x1="75333" y1="20283" x2="74889" y2="29528"/>
                        <a14:foregroundMark x1="74889" y1="30849" x2="69111" y2="41509"/>
                        <a14:foregroundMark x1="68556" y1="41038" x2="56667" y2="41887"/>
                        <a14:foregroundMark x1="57667" y1="42830" x2="58222" y2="45472"/>
                        <a14:foregroundMark x1="37889" y1="39245" x2="50889" y2="42358"/>
                        <a14:foregroundMark x1="51444" y1="42830" x2="51444" y2="45472"/>
                        <a14:foregroundMark x1="50444" y1="45472" x2="36889" y2="46792"/>
                        <a14:foregroundMark x1="36889" y1="46792" x2="23333" y2="56509"/>
                        <a14:foregroundMark x1="22333" y1="56981" x2="16556" y2="59151"/>
                        <a14:foregroundMark x1="16556" y1="59151" x2="23889" y2="60000"/>
                        <a14:foregroundMark x1="21778" y1="60000" x2="23333" y2="62642"/>
                        <a14:foregroundMark x1="23333" y1="62264" x2="17111" y2="67547"/>
                        <a14:foregroundMark x1="17667" y1="68396" x2="24333" y2="68868"/>
                        <a14:foregroundMark x1="23889" y1="68868" x2="25889" y2="63113"/>
                        <a14:foregroundMark x1="26444" y1="63962" x2="27556" y2="70660"/>
                        <a14:foregroundMark x1="28000" y1="70660" x2="30667" y2="69717"/>
                        <a14:foregroundMark x1="30667" y1="69340" x2="29111" y2="64906"/>
                        <a14:foregroundMark x1="28556" y1="65283" x2="33778" y2="68868"/>
                        <a14:foregroundMark x1="33222" y1="68868" x2="35778" y2="65755"/>
                        <a14:foregroundMark x1="35778" y1="65755" x2="31111" y2="62642"/>
                        <a14:foregroundMark x1="31111" y1="63585" x2="37333" y2="52075"/>
                        <a14:foregroundMark x1="39000" y1="52547" x2="44111" y2="51226"/>
                        <a14:foregroundMark x1="44111" y1="52547" x2="43667" y2="62264"/>
                        <a14:foregroundMark x1="43667" y1="62264" x2="50889" y2="65755"/>
                        <a14:foregroundMark x1="50889" y1="65755" x2="50889" y2="68868"/>
                        <a14:foregroundMark x1="51444" y1="68868" x2="50444" y2="70189"/>
                        <a14:foregroundMark x1="50444" y1="69717" x2="37333" y2="65283"/>
                        <a14:foregroundMark x1="37333" y1="65283" x2="25889" y2="76415"/>
                        <a14:foregroundMark x1="25889" y1="77264" x2="28556" y2="87453"/>
                        <a14:foregroundMark x1="28000" y1="86981" x2="36333" y2="89151"/>
                        <a14:foregroundMark x1="36333" y1="89151" x2="46778" y2="85189"/>
                        <a14:foregroundMark x1="47222" y1="85660" x2="50889" y2="86509"/>
                        <a14:foregroundMark x1="50889" y1="86509" x2="51444" y2="95849"/>
                        <a14:foregroundMark x1="51444" y1="95849" x2="59222" y2="98868"/>
                        <a14:foregroundMark x1="54556" y1="97547" x2="63889" y2="99340"/>
                        <a14:foregroundMark x1="62889" y1="99811" x2="83667" y2="89151"/>
                        <a14:foregroundMark x1="83667" y1="89623" x2="75333" y2="74623"/>
                        <a14:foregroundMark x1="79556" y1="81698" x2="71778" y2="75943"/>
                        <a14:foregroundMark x1="73333" y1="76792" x2="77444" y2="64906"/>
                        <a14:foregroundMark x1="76444" y1="64434" x2="75889" y2="56981"/>
                        <a14:foregroundMark x1="75889" y1="56509" x2="62333" y2="47170"/>
                        <a14:foregroundMark x1="62889" y1="47170" x2="58667" y2="45472"/>
                        <a14:foregroundMark x1="66556" y1="57358" x2="70111" y2="60943"/>
                        <a14:foregroundMark x1="60333" y1="20283" x2="62333" y2="17170"/>
                        <a14:foregroundMark x1="62889" y1="24245" x2="61333" y2="24245"/>
                        <a14:foregroundMark x1="37333" y1="39245" x2="36889" y2="46321"/>
                        <a14:foregroundMark x1="36889" y1="45849" x2="49889" y2="45000"/>
                        <a14:foregroundMark x1="49889" y1="44528" x2="37333" y2="388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924944"/>
            <a:ext cx="2662784" cy="3136168"/>
          </a:xfrm>
          <a:prstGeom prst="rect">
            <a:avLst/>
          </a:prstGeom>
        </p:spPr>
      </p:pic>
      <p:sp>
        <p:nvSpPr>
          <p:cNvPr id="6" name="Прямоугольная выноска 5"/>
          <p:cNvSpPr/>
          <p:nvPr/>
        </p:nvSpPr>
        <p:spPr>
          <a:xfrm>
            <a:off x="899592" y="260648"/>
            <a:ext cx="7488832" cy="1512168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Рома никак не может определить где живёт звук Р в словах. (в начале слова, середине или в конце)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56" b="83333" l="0" r="97701">
                        <a14:foregroundMark x1="7663" y1="87778" x2="98467" y2="8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95" y="1882730"/>
            <a:ext cx="2486025" cy="8572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111" b="90000" l="2062" r="99313">
                        <a14:foregroundMark x1="2405" y1="86667" x2="99656" y2="84444"/>
                        <a14:foregroundMark x1="94158" y1="83333" x2="93471" y2="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875059"/>
            <a:ext cx="2771775" cy="857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247" b="89691" l="1087" r="99638">
                        <a14:foregroundMark x1="1087" y1="80412" x2="99638" y2="85567"/>
                        <a14:foregroundMark x1="3986" y1="83505" x2="98913" y2="886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767" y="1849392"/>
            <a:ext cx="2628900" cy="923925"/>
          </a:xfrm>
          <a:prstGeom prst="rect">
            <a:avLst/>
          </a:prstGeom>
        </p:spPr>
      </p:pic>
      <p:pic>
        <p:nvPicPr>
          <p:cNvPr id="9" name="Рак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99" y="4869160"/>
            <a:ext cx="1421218" cy="1655719"/>
          </a:xfrm>
          <a:prstGeom prst="rect">
            <a:avLst/>
          </a:prstGeom>
        </p:spPr>
      </p:pic>
      <p:pic>
        <p:nvPicPr>
          <p:cNvPr id="10" name="Помидор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340" y="3044061"/>
            <a:ext cx="1511424" cy="1555878"/>
          </a:xfrm>
          <a:prstGeom prst="rect">
            <a:avLst/>
          </a:prstGeom>
        </p:spPr>
      </p:pic>
      <p:pic>
        <p:nvPicPr>
          <p:cNvPr id="11" name="Горох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087" y="5013176"/>
            <a:ext cx="1535694" cy="1490304"/>
          </a:xfrm>
          <a:prstGeom prst="rect">
            <a:avLst/>
          </a:prstGeom>
        </p:spPr>
      </p:pic>
      <p:pic>
        <p:nvPicPr>
          <p:cNvPr id="12" name="Корова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06" y="3026014"/>
            <a:ext cx="1289174" cy="1456995"/>
          </a:xfrm>
          <a:prstGeom prst="rect">
            <a:avLst/>
          </a:prstGeom>
        </p:spPr>
      </p:pic>
      <p:pic>
        <p:nvPicPr>
          <p:cNvPr id="13" name="Забор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4996974"/>
            <a:ext cx="1585779" cy="1380654"/>
          </a:xfrm>
          <a:prstGeom prst="rect">
            <a:avLst/>
          </a:prstGeom>
        </p:spPr>
      </p:pic>
      <p:sp>
        <p:nvSpPr>
          <p:cNvPr id="14" name="Стрелка вправо 13">
            <a:hlinkClick r:id="" action="ppaction://hlinkshowjump?jump=nextslide"/>
          </p:cNvPr>
          <p:cNvSpPr/>
          <p:nvPr/>
        </p:nvSpPr>
        <p:spPr>
          <a:xfrm>
            <a:off x="5833767" y="6061112"/>
            <a:ext cx="3130721" cy="680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Следующее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7590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3.7037E-7 C 0.00156 -0.00209 0.0026 -0.00486 0.00451 -0.00602 C 0.0111 -0.00996 0.03124 -0.0132 0.03784 -0.01412 C 0.06336 -0.02292 0.09218 -0.0206 0.11822 -0.02222 C 0.12135 -0.02269 0.13628 -0.02523 0.1394 -0.02616 C 0.14444 -0.02755 0.1493 -0.03102 0.15451 -0.03218 C 0.16406 -0.03449 0.17395 -0.03542 0.18333 -0.03843 C 0.19739 -0.04306 0.20972 -0.05255 0.22412 -0.05648 C 0.23419 -0.06343 0.24635 -0.06505 0.25746 -0.06667 C 0.27135 -0.07176 0.28853 -0.08079 0.30294 -0.08287 C 0.33506 -0.0875 0.36787 -0.08773 0.39999 -0.08889 C 0.40503 -0.08959 0.41006 -0.08982 0.4151 -0.09074 C 0.42083 -0.0919 0.41892 -0.09352 0.42412 -0.09699 C 0.43072 -0.10116 0.43958 -0.10509 0.44687 -0.10695 C 0.46944 -0.11273 0.48715 -0.11204 0.51215 -0.11297 C 0.54287 -0.12153 0.60607 -0.12107 0.60607 -0.12107 C 0.60902 -0.12246 0.61406 -0.1213 0.6151 -0.12523 C 0.61753 -0.13426 0.62117 -0.14584 0.62117 -0.15556 " pathEditMode="relative" ptsTypes="fffffffffffffffff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C -0.0158 -0.0037 -0.01459 -0.01019 -0.0257 -0.02014 C -0.06111 -0.05185 -0.05452 -0.1044 -0.05452 -0.15556 " pathEditMode="relative" ptsTypes="ff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44444E-6 C -0.00416 -0.0162 -0.00035 -0.03287 0.00295 -0.04861 C 0.00347 -0.05532 0.0033 -0.06227 0.00452 -0.06875 C 0.00538 -0.07407 0.00903 -0.07801 0.01059 -0.08287 C 0.01181 -0.08657 0.01597 -0.10185 0.01667 -0.10509 C 0.01927 -0.11759 0.01997 -0.12824 0.0257 -0.13935 C 0.02795 -0.14861 0.03472 -0.16574 0.03472 -0.16574 C 0.03802 -0.18773 0.05695 -0.20741 0.06806 -0.22222 C 0.07882 -0.23657 0.08281 -0.25162 0.09688 -0.26065 C 0.10191 -0.26736 0.10573 -0.27639 0.11198 -0.28079 C 0.11875 -0.28542 0.12465 -0.29236 0.13021 -0.29907 C 0.13959 -0.31042 0.14618 -0.32268 0.15747 -0.33148 C 0.16354 -0.33611 0.16979 -0.34028 0.1757 -0.3456 C 0.18698 -0.35579 0.19775 -0.36805 0.21059 -0.37384 C 0.2184 -0.38935 0.21563 -0.38125 0.21962 -0.39815 C 0.22014 -0.40046 0.2217 -0.40208 0.22257 -0.40417 C 0.22327 -0.40602 0.22327 -0.40833 0.22413 -0.41018 C 0.22483 -0.4118 0.22726 -0.41412 0.22726 -0.41412 " pathEditMode="relative" ptsTypes="fffffffffffffffffA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C 0.00122 -0.02245 0.004 -0.04445 0.00608 -0.06667 C 0.00782 -0.08519 0.00903 -0.10023 0.01511 -0.11713 C 0.01823 -0.13704 0.02466 -0.1588 0.03021 -0.17778 C 0.03351 -0.20255 0.04375 -0.22014 0.05452 -0.24028 C 0.05764 -0.2463 0.05955 -0.25347 0.06354 -0.25857 C 0.06615 -0.26181 0.07118 -0.26852 0.07118 -0.26852 C 0.06945 -0.27292 0.0665 -0.27639 0.06511 -0.28079 C 0.06459 -0.28218 0.06233 -0.29954 0.06216 -0.30093 C 0.06285 -0.32894 0.05903 -0.37361 0.07275 -0.4 C 0.07795 -0.42245 0.0908 -0.44445 0.0908 -0.46852 " pathEditMode="relative" ptsTypes="ffffffffffA"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4.81481E-6 C -0.0014 -0.00926 -0.00487 -0.01528 -0.00608 -0.02431 C -0.01147 -0.06528 -0.01581 -0.10602 -0.01824 -0.14745 C -0.01528 -0.25046 -0.01841 -0.24097 -0.00313 -0.31505 C 0.00034 -0.33148 0.00173 -0.34838 0.00763 -0.36366 C 0.0059 -0.37292 0.00242 -0.37616 -0.00157 -0.3838 C -0.00313 -0.3919 -0.00469 -0.39606 -0.00903 -0.40208 C -0.00956 -0.40417 -0.00973 -0.40625 -0.0106 -0.4081 C -0.01129 -0.40972 -0.01303 -0.41042 -0.01372 -0.41204 C -0.01702 -0.42083 -0.01719 -0.42824 -0.02119 -0.43634 C -0.02258 -0.44398 -0.0257 -0.44907 -0.02726 -0.45648 C -0.02848 -0.46204 -0.02883 -0.46829 -0.03178 -0.47268 " pathEditMode="relative" ptsTypes="fffffffffff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Прямоугольная выноска 5"/>
          <p:cNvSpPr/>
          <p:nvPr/>
        </p:nvSpPr>
        <p:spPr>
          <a:xfrm>
            <a:off x="1907704" y="836712"/>
            <a:ext cx="4968552" cy="1728192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РОБОТ РОМА ОЧЕНЬ РАД, ЧТО ЗВУК  </a:t>
            </a:r>
            <a:r>
              <a:rPr lang="ru-RU" sz="4000" b="1" dirty="0" smtClean="0">
                <a:solidFill>
                  <a:srgbClr val="FFFF00"/>
                </a:solidFill>
              </a:rPr>
              <a:t>Р</a:t>
            </a:r>
            <a:r>
              <a:rPr lang="ru-RU" sz="4000" b="1" dirty="0" smtClean="0">
                <a:solidFill>
                  <a:srgbClr val="FF3399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 ВСЕ ГОВОРЯТ!!!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7609" y1="29257" x2="57609" y2="29257"/>
                        <a14:foregroundMark x1="54348" y1="33243" x2="54348" y2="33243"/>
                        <a14:foregroundMark x1="54348" y1="33243" x2="54348" y2="33243"/>
                        <a14:foregroundMark x1="59891" y1="33605" x2="59891" y2="33605"/>
                        <a14:foregroundMark x1="59891" y1="33605" x2="59891" y2="33605"/>
                        <a14:foregroundMark x1="59457" y1="28895" x2="59457" y2="28895"/>
                        <a14:foregroundMark x1="53913" y1="29620" x2="53913" y2="29620"/>
                        <a14:foregroundMark x1="53913" y1="29982" x2="53913" y2="29982"/>
                        <a14:foregroundMark x1="71413" y1="28895" x2="71413" y2="28895"/>
                        <a14:foregroundMark x1="71413" y1="28895" x2="71413" y2="28895"/>
                        <a14:foregroundMark x1="72391" y1="32156" x2="72391" y2="32156"/>
                        <a14:foregroundMark x1="72391" y1="32156" x2="72391" y2="32156"/>
                        <a14:foregroundMark x1="69130" y1="31069" x2="69130" y2="31069"/>
                        <a14:foregroundMark x1="69130" y1="31069" x2="69130" y2="31069"/>
                        <a14:foregroundMark x1="69130" y1="31069" x2="44674" y2="29257"/>
                        <a14:foregroundMark x1="12391" y1="38043" x2="17391" y2="36866"/>
                        <a14:foregroundMark x1="40543" y1="40217" x2="40543" y2="40217"/>
                        <a14:foregroundMark x1="40543" y1="40217" x2="40543" y2="40217"/>
                        <a14:foregroundMark x1="43696" y1="41667" x2="43696" y2="41667"/>
                        <a14:foregroundMark x1="42826" y1="41667" x2="42826" y2="41667"/>
                        <a14:foregroundMark x1="35000" y1="35779" x2="35000" y2="35779"/>
                        <a14:foregroundMark x1="35000" y1="35779" x2="35000" y2="35779"/>
                        <a14:foregroundMark x1="27609" y1="35054" x2="27609" y2="35054"/>
                        <a14:foregroundMark x1="27065" y1="34692" x2="27065" y2="34692"/>
                        <a14:foregroundMark x1="26196" y1="32156" x2="26196" y2="32156"/>
                        <a14:foregroundMark x1="26196" y1="32156" x2="26196" y2="32156"/>
                        <a14:foregroundMark x1="28913" y1="31069" x2="28913" y2="31069"/>
                        <a14:foregroundMark x1="28913" y1="31069" x2="28913" y2="31069"/>
                        <a14:foregroundMark x1="27065" y1="47101" x2="18804" y2="267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564904"/>
            <a:ext cx="403244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73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124</Words>
  <Application>Microsoft Office PowerPoint</Application>
  <PresentationFormat>Экран (4:3)</PresentationFormat>
  <Paragraphs>23</Paragraphs>
  <Slides>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39</cp:revision>
  <dcterms:created xsi:type="dcterms:W3CDTF">2021-01-26T12:39:46Z</dcterms:created>
  <dcterms:modified xsi:type="dcterms:W3CDTF">2021-01-26T19:05:22Z</dcterms:modified>
</cp:coreProperties>
</file>