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2" r:id="rId4"/>
    <p:sldId id="263" r:id="rId5"/>
    <p:sldId id="264" r:id="rId6"/>
    <p:sldId id="265" r:id="rId7"/>
    <p:sldId id="258" r:id="rId8"/>
    <p:sldId id="261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8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hdphoto" Target="../media/hdphoto10.wdp"/><Relationship Id="rId12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microsoft.com/office/2007/relationships/hdphoto" Target="../media/hdphoto9.wdp"/><Relationship Id="rId9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microsoft.com/office/2007/relationships/hdphoto" Target="../media/hdphoto1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2.wdp"/><Relationship Id="rId4" Type="http://schemas.openxmlformats.org/officeDocument/2006/relationships/image" Target="../media/image22.png"/><Relationship Id="rId9" Type="http://schemas.microsoft.com/office/2007/relationships/hdphoto" Target="../media/hdphoto1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игра\86a1ccd22b94ec0bdf1655a0603348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46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5" b="100000" l="7935" r="88261">
                        <a14:foregroundMark x1="11522" y1="38750" x2="11522" y2="38750"/>
                        <a14:foregroundMark x1="26196" y1="68750" x2="36087" y2="45250"/>
                        <a14:foregroundMark x1="36087" y1="45250" x2="36087" y2="45250"/>
                        <a14:foregroundMark x1="36087" y1="45250" x2="36087" y2="45250"/>
                        <a14:foregroundMark x1="36087" y1="45625" x2="36087" y2="38000"/>
                        <a14:foregroundMark x1="35761" y1="37250" x2="35326" y2="23875"/>
                        <a14:foregroundMark x1="35326" y1="23875" x2="26630" y2="35625"/>
                        <a14:foregroundMark x1="27609" y1="31125" x2="14348" y2="25875"/>
                        <a14:foregroundMark x1="17065" y1="26750" x2="28696" y2="17375"/>
                        <a14:foregroundMark x1="28696" y1="17375" x2="22717" y2="2000"/>
                        <a14:foregroundMark x1="23478" y1="2000" x2="39239" y2="13375"/>
                        <a14:foregroundMark x1="38587" y1="11750" x2="54674" y2="6875"/>
                        <a14:foregroundMark x1="54674" y1="7250" x2="61739" y2="11375"/>
                        <a14:foregroundMark x1="61739" y1="9750" x2="77174" y2="375"/>
                        <a14:foregroundMark x1="76087" y1="875" x2="74022" y2="14625"/>
                        <a14:foregroundMark x1="74022" y1="13000" x2="68043" y2="17750"/>
                        <a14:foregroundMark x1="69130" y1="16625" x2="82826" y2="24250"/>
                        <a14:foregroundMark x1="82826" y1="24625" x2="75109" y2="29125"/>
                        <a14:foregroundMark x1="75109" y1="29125" x2="69783" y2="28750"/>
                        <a14:foregroundMark x1="69783" y1="28750" x2="63804" y2="22250"/>
                        <a14:foregroundMark x1="63804" y1="22625" x2="66957" y2="36375"/>
                        <a14:foregroundMark x1="66957" y1="36375" x2="65978" y2="45250"/>
                        <a14:foregroundMark x1="65978" y1="45250" x2="78587" y2="70750"/>
                        <a14:foregroundMark x1="76848" y1="68250" x2="73370" y2="80875"/>
                        <a14:foregroundMark x1="74674" y1="78750" x2="66630" y2="76750"/>
                        <a14:foregroundMark x1="66630" y1="76750" x2="62391" y2="81625"/>
                        <a14:foregroundMark x1="62391" y1="82000" x2="64565" y2="88125"/>
                        <a14:foregroundMark x1="64565" y1="87750" x2="69457" y2="92125"/>
                        <a14:foregroundMark x1="69457" y1="92500" x2="68370" y2="95750"/>
                        <a14:foregroundMark x1="68043" y1="96125" x2="59239" y2="97375"/>
                        <a14:foregroundMark x1="59239" y1="97375" x2="53696" y2="95750"/>
                        <a14:foregroundMark x1="53696" y1="95375" x2="52609" y2="90125"/>
                        <a14:foregroundMark x1="52609" y1="89750" x2="53261" y2="83625"/>
                        <a14:foregroundMark x1="53261" y1="83625" x2="48043" y2="82000"/>
                        <a14:foregroundMark x1="48043" y1="82500" x2="49130" y2="92125"/>
                        <a14:foregroundMark x1="49457" y1="93375" x2="49457" y2="96625"/>
                        <a14:foregroundMark x1="49130" y1="96625" x2="42391" y2="97750"/>
                        <a14:foregroundMark x1="42391" y1="97750" x2="35761" y2="96625"/>
                        <a14:foregroundMark x1="33261" y1="96625" x2="31848" y2="96125"/>
                        <a14:foregroundMark x1="32609" y1="95000" x2="34022" y2="89375"/>
                        <a14:foregroundMark x1="34022" y1="89375" x2="37500" y2="86500"/>
                        <a14:foregroundMark x1="37500" y1="86125" x2="38587" y2="80000"/>
                        <a14:foregroundMark x1="38587" y1="80000" x2="33587" y2="74750"/>
                        <a14:foregroundMark x1="33587" y1="74750" x2="30761" y2="80000"/>
                        <a14:foregroundMark x1="30761" y1="80000" x2="27609" y2="78000"/>
                        <a14:foregroundMark x1="27609" y1="78000" x2="25870" y2="68250"/>
                        <a14:foregroundMark x1="43478" y1="20625" x2="43478" y2="20625"/>
                        <a14:foregroundMark x1="58587" y1="21375" x2="58587" y2="21375"/>
                        <a14:foregroundMark x1="36413" y1="42500" x2="33587" y2="48500"/>
                        <a14:foregroundMark x1="66957" y1="27500" x2="64239" y2="40875"/>
                        <a14:foregroundMark x1="64891" y1="40000" x2="65217" y2="46125"/>
                        <a14:foregroundMark x1="65217" y1="46125" x2="76522" y2="68250"/>
                        <a14:foregroundMark x1="75435" y1="67125" x2="75435" y2="73500"/>
                        <a14:foregroundMark x1="37174" y1="98250" x2="53261" y2="94625"/>
                        <a14:foregroundMark x1="51848" y1="93750" x2="69457" y2="96625"/>
                        <a14:foregroundMark x1="70109" y1="16125" x2="76087" y2="7750"/>
                        <a14:foregroundMark x1="58261" y1="8875" x2="60978" y2="12125"/>
                        <a14:foregroundMark x1="60978" y1="12500" x2="62065" y2="14125"/>
                        <a14:foregroundMark x1="61413" y1="12500" x2="70543" y2="3250"/>
                        <a14:foregroundMark x1="26630" y1="13750" x2="32609" y2="17000"/>
                        <a14:foregroundMark x1="32609" y1="17375" x2="26196" y2="18250"/>
                        <a14:foregroundMark x1="26196" y1="18250" x2="19239" y2="25875"/>
                        <a14:foregroundMark x1="21630" y1="27875" x2="31848" y2="29500"/>
                        <a14:foregroundMark x1="31196" y1="29500" x2="37174" y2="23875"/>
                        <a14:backgroundMark x1="35000" y1="42875" x2="35000" y2="42875"/>
                        <a14:backgroundMark x1="34674" y1="42875" x2="34674" y2="42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492896"/>
            <a:ext cx="3943350" cy="34290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4427984" y="1268760"/>
            <a:ext cx="3600400" cy="1616790"/>
          </a:xfrm>
          <a:prstGeom prst="wedgeRect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ДЕНЬ РОЖДЕНИЕ 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ЛУНТИКА!!!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6516216" y="3933056"/>
            <a:ext cx="2808312" cy="877385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hlinkClick r:id="" action="ppaction://hlinkshowjump?jump=nextslide"/>
              </a:rPr>
              <a:t>ВПЕРЁД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19495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62" y="0"/>
            <a:ext cx="9170062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686761" y="473193"/>
            <a:ext cx="3744416" cy="115212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КТО ИЗ ДРУЗЕЙ ПОЗДРАВИТ  ЛУНТИКА ПЕРВЫМ?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5375" r="90500">
                        <a14:foregroundMark x1="27250" y1="32375" x2="33250" y2="21500"/>
                        <a14:foregroundMark x1="33250" y1="21500" x2="45125" y2="20000"/>
                        <a14:foregroundMark x1="44125" y1="20000" x2="48625" y2="2500"/>
                        <a14:foregroundMark x1="49125" y1="3500" x2="54125" y2="12000"/>
                        <a14:foregroundMark x1="54125" y1="12000" x2="49625" y2="22000"/>
                        <a14:foregroundMark x1="49625" y1="22000" x2="60625" y2="13000"/>
                        <a14:foregroundMark x1="58125" y1="14500" x2="67625" y2="15000"/>
                        <a14:foregroundMark x1="66625" y1="15000" x2="63125" y2="23000"/>
                        <a14:foregroundMark x1="63125" y1="23500" x2="50625" y2="25500"/>
                        <a14:foregroundMark x1="51625" y1="25500" x2="60625" y2="31375"/>
                        <a14:foregroundMark x1="60625" y1="31375" x2="61125" y2="39375"/>
                        <a14:foregroundMark x1="61125" y1="39375" x2="65625" y2="43375"/>
                        <a14:foregroundMark x1="65625" y1="42375" x2="65625" y2="50875"/>
                        <a14:foregroundMark x1="65625" y1="50875" x2="70625" y2="55375"/>
                        <a14:foregroundMark x1="70625" y1="54375" x2="80000" y2="58375"/>
                        <a14:foregroundMark x1="79000" y1="56875" x2="82500" y2="59875"/>
                        <a14:foregroundMark x1="81500" y1="60375" x2="86000" y2="61375"/>
                        <a14:foregroundMark x1="86000" y1="61375" x2="90500" y2="64250"/>
                        <a14:foregroundMark x1="26750" y1="32875" x2="7750" y2="28375"/>
                        <a14:foregroundMark x1="7750" y1="28875" x2="12750" y2="35375"/>
                        <a14:foregroundMark x1="12750" y1="35375" x2="27750" y2="38375"/>
                        <a14:foregroundMark x1="28250" y1="40375" x2="28250" y2="38875"/>
                        <a14:foregroundMark x1="29250" y1="40375" x2="15750" y2="49375"/>
                        <a14:foregroundMark x1="15250" y1="51875" x2="15250" y2="51875"/>
                        <a14:foregroundMark x1="14750" y1="53375" x2="23750" y2="53875"/>
                        <a14:foregroundMark x1="23250" y1="53875" x2="30750" y2="44375"/>
                        <a14:foregroundMark x1="30250" y1="43375" x2="38250" y2="53875"/>
                        <a14:foregroundMark x1="38250" y1="53875" x2="38250" y2="59875"/>
                        <a14:foregroundMark x1="39750" y1="59875" x2="36250" y2="78250"/>
                        <a14:foregroundMark x1="36750" y1="73750" x2="33250" y2="81750"/>
                        <a14:foregroundMark x1="32250" y1="82250" x2="31250" y2="87750"/>
                        <a14:foregroundMark x1="31750" y1="87250" x2="35250" y2="88750"/>
                        <a14:foregroundMark x1="35250" y1="88750" x2="43125" y2="82750"/>
                        <a14:foregroundMark x1="43125" y1="82750" x2="46125" y2="80250"/>
                        <a14:foregroundMark x1="46125" y1="80250" x2="53625" y2="85250"/>
                        <a14:foregroundMark x1="53625" y1="85250" x2="60125" y2="82750"/>
                        <a14:foregroundMark x1="60125" y1="82750" x2="68625" y2="85750"/>
                        <a14:foregroundMark x1="71625" y1="85750" x2="73625" y2="81250"/>
                        <a14:foregroundMark x1="73625" y1="81250" x2="72125" y2="75750"/>
                        <a14:foregroundMark x1="72625" y1="77250" x2="79500" y2="81750"/>
                        <a14:foregroundMark x1="79500" y1="81250" x2="86500" y2="74250"/>
                        <a14:foregroundMark x1="87000" y1="73250" x2="90000" y2="63750"/>
                        <a14:foregroundMark x1="79500" y1="66750" x2="79500" y2="66750"/>
                        <a14:foregroundMark x1="79500" y1="66750" x2="79500" y2="66750"/>
                        <a14:foregroundMark x1="63625" y1="70750" x2="63625" y2="70750"/>
                        <a14:foregroundMark x1="63625" y1="71250" x2="63625" y2="71250"/>
                        <a14:foregroundMark x1="51125" y1="45375" x2="51125" y2="45375"/>
                        <a14:foregroundMark x1="51125" y1="45375" x2="51125" y2="45375"/>
                        <a14:foregroundMark x1="48125" y1="28375" x2="48125" y2="28375"/>
                        <a14:foregroundMark x1="48125" y1="28375" x2="48125" y2="28375"/>
                        <a14:foregroundMark x1="36750" y1="39375" x2="36750" y2="39375"/>
                        <a14:foregroundMark x1="36750" y1="39375" x2="36750" y2="39375"/>
                        <a14:foregroundMark x1="38750" y1="36875" x2="38750" y2="36875"/>
                        <a14:foregroundMark x1="38750" y1="36875" x2="38750" y2="36875"/>
                        <a14:foregroundMark x1="38250" y1="43375" x2="38250" y2="43375"/>
                        <a14:foregroundMark x1="38250" y1="43375" x2="38250" y2="43375"/>
                        <a14:foregroundMark x1="38250" y1="42375" x2="31750" y2="39875"/>
                        <a14:foregroundMark x1="37750" y1="38875" x2="37750" y2="38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852936"/>
            <a:ext cx="2780928" cy="27809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402579"/>
            <a:ext cx="3075806" cy="30758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348880"/>
            <a:ext cx="2571750" cy="2571750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5436096" y="5013176"/>
            <a:ext cx="3707904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hlinkClick r:id="" action="ppaction://hlinkshowjump?jump=nextslide"/>
              </a:rPr>
              <a:t>СЛЕДУЮЩЕЕ</a:t>
            </a:r>
            <a:r>
              <a:rPr lang="ru-RU" b="1" dirty="0" smtClean="0">
                <a:solidFill>
                  <a:srgbClr val="0070C0"/>
                </a:solidFill>
              </a:rPr>
              <a:t> ЗАДАНИЕ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52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7" y="-45703"/>
            <a:ext cx="9173157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4" b="100000" l="9896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44824"/>
            <a:ext cx="1828800" cy="3334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123" l="870" r="88696">
                        <a14:foregroundMark x1="6957" y1="33333" x2="13043" y2="32456"/>
                        <a14:foregroundMark x1="13043" y1="32456" x2="20000" y2="32456"/>
                        <a14:foregroundMark x1="20000" y1="32456" x2="27826" y2="32456"/>
                        <a14:foregroundMark x1="27826" y1="32456" x2="21739" y2="39035"/>
                        <a14:foregroundMark x1="21739" y1="39035" x2="33913" y2="43421"/>
                        <a14:foregroundMark x1="35652" y1="42105" x2="39130" y2="41667"/>
                        <a14:foregroundMark x1="36522" y1="41667" x2="32174" y2="32018"/>
                        <a14:foregroundMark x1="31304" y1="32018" x2="39130" y2="21053"/>
                        <a14:foregroundMark x1="39130" y1="21053" x2="56522" y2="17105"/>
                        <a14:foregroundMark x1="56522" y1="17105" x2="56522" y2="11404"/>
                        <a14:foregroundMark x1="56522" y1="11404" x2="44348" y2="9649"/>
                        <a14:foregroundMark x1="43478" y1="10088" x2="41739" y2="12719"/>
                        <a14:foregroundMark x1="41739" y1="12719" x2="37391" y2="10965"/>
                        <a14:foregroundMark x1="37391" y1="9649" x2="45217" y2="57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060848"/>
            <a:ext cx="1152128" cy="26448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05880"/>
            <a:ext cx="2109936" cy="2109936"/>
          </a:xfrm>
          <a:prstGeom prst="rect">
            <a:avLst/>
          </a:prstGeom>
        </p:spPr>
      </p:pic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5436096" y="5013176"/>
            <a:ext cx="3707904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hlinkClick r:id="" action="ppaction://hlinkshowjump?jump=nextslide"/>
              </a:rPr>
              <a:t>СЛЕДУЮЩЕЕ</a:t>
            </a:r>
            <a:r>
              <a:rPr lang="ru-RU" b="1" dirty="0" smtClean="0">
                <a:solidFill>
                  <a:srgbClr val="0070C0"/>
                </a:solidFill>
              </a:rPr>
              <a:t> ЗАДАНИЕ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35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-0.04 C 0.081 -0.049 0.102 -0.054 0.124 -0.054 C 0.149 -0.054 0.169 -0.049 0.183 -0.04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7" y="0"/>
            <a:ext cx="9173157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4" b="100000" l="9896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44824"/>
            <a:ext cx="1828800" cy="3334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123" l="870" r="88696">
                        <a14:foregroundMark x1="6957" y1="33333" x2="13043" y2="32456"/>
                        <a14:foregroundMark x1="13043" y1="32456" x2="20000" y2="32456"/>
                        <a14:foregroundMark x1="20000" y1="32456" x2="27826" y2="32456"/>
                        <a14:foregroundMark x1="27826" y1="32456" x2="21739" y2="39035"/>
                        <a14:foregroundMark x1="21739" y1="39035" x2="33913" y2="43421"/>
                        <a14:foregroundMark x1="35652" y1="42105" x2="39130" y2="41667"/>
                        <a14:foregroundMark x1="36522" y1="41667" x2="32174" y2="32018"/>
                        <a14:foregroundMark x1="31304" y1="32018" x2="39130" y2="21053"/>
                        <a14:foregroundMark x1="39130" y1="21053" x2="56522" y2="17105"/>
                        <a14:foregroundMark x1="56522" y1="17105" x2="56522" y2="11404"/>
                        <a14:foregroundMark x1="56522" y1="11404" x2="44348" y2="9649"/>
                        <a14:foregroundMark x1="43478" y1="10088" x2="41739" y2="12719"/>
                        <a14:foregroundMark x1="41739" y1="12719" x2="37391" y2="10965"/>
                        <a14:foregroundMark x1="37391" y1="9649" x2="45217" y2="57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060848"/>
            <a:ext cx="1152128" cy="26448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06425"/>
            <a:ext cx="2276872" cy="2276872"/>
          </a:xfrm>
          <a:prstGeom prst="rect">
            <a:avLst/>
          </a:prstGeom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5436096" y="5013176"/>
            <a:ext cx="3707904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hlinkClick r:id="" action="ppaction://hlinkshowjump?jump=nextslide"/>
              </a:rPr>
              <a:t>СЛЕДУЮЩЕЕ</a:t>
            </a:r>
            <a:r>
              <a:rPr lang="ru-RU" b="1" dirty="0" smtClean="0">
                <a:solidFill>
                  <a:srgbClr val="0070C0"/>
                </a:solidFill>
              </a:rPr>
              <a:t> ЗАДАНИЕ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35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993 0.02084 L -0.22292 -0.07662 C -0.20886 -0.09791 -0.18785 -0.11087 -0.16598 -0.11087 C -0.14098 -0.11087 -0.12101 -0.09791 -0.10695 -0.07662 L -0.03993 0.02084 " pathEditMode="relative" rAng="0" ptsTypes="FffFF">
                                      <p:cBhvr>
                                        <p:cTn id="6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7" y="0"/>
            <a:ext cx="9173157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4" b="100000" l="9896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44824"/>
            <a:ext cx="1828800" cy="3334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123" l="870" r="88696">
                        <a14:foregroundMark x1="6957" y1="33333" x2="13043" y2="32456"/>
                        <a14:foregroundMark x1="13043" y1="32456" x2="20000" y2="32456"/>
                        <a14:foregroundMark x1="20000" y1="32456" x2="27826" y2="32456"/>
                        <a14:foregroundMark x1="27826" y1="32456" x2="21739" y2="39035"/>
                        <a14:foregroundMark x1="21739" y1="39035" x2="33913" y2="43421"/>
                        <a14:foregroundMark x1="35652" y1="42105" x2="39130" y2="41667"/>
                        <a14:foregroundMark x1="36522" y1="41667" x2="32174" y2="32018"/>
                        <a14:foregroundMark x1="31304" y1="32018" x2="39130" y2="21053"/>
                        <a14:foregroundMark x1="39130" y1="21053" x2="56522" y2="17105"/>
                        <a14:foregroundMark x1="56522" y1="17105" x2="56522" y2="11404"/>
                        <a14:foregroundMark x1="56522" y1="11404" x2="44348" y2="9649"/>
                        <a14:foregroundMark x1="43478" y1="10088" x2="41739" y2="12719"/>
                        <a14:foregroundMark x1="41739" y1="12719" x2="37391" y2="10965"/>
                        <a14:foregroundMark x1="37391" y1="9649" x2="45217" y2="57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060848"/>
            <a:ext cx="1152128" cy="26448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367073"/>
            <a:ext cx="2016224" cy="2016224"/>
          </a:xfrm>
          <a:prstGeom prst="rect">
            <a:avLst/>
          </a:prstGeom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5436096" y="5013176"/>
            <a:ext cx="3707904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hlinkClick r:id="" action="ppaction://hlinkshowjump?jump=nextslide"/>
              </a:rPr>
              <a:t>СЛЕДУЮЩЕЕ</a:t>
            </a:r>
            <a:r>
              <a:rPr lang="ru-RU" b="1" dirty="0" smtClean="0">
                <a:solidFill>
                  <a:srgbClr val="0070C0"/>
                </a:solidFill>
              </a:rPr>
              <a:t> ЗАДАНИЕ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37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3819 L 0.07587 -0.09445 C 0.09184 -0.12454 0.11562 -0.14028 0.14045 -0.14028 C 0.16875 -0.14028 0.19149 -0.12454 0.20746 -0.09445 L 0.2835 0.0381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7" y="0"/>
            <a:ext cx="9173157" cy="6858000"/>
          </a:xfr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3131840" y="288148"/>
            <a:ext cx="4033394" cy="134065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НАЖИМАЙ НА ШАРИК И  РАССКАЖИ, ЧТО ПОДАРИЛИ  </a:t>
            </a:r>
            <a:r>
              <a:rPr lang="ru-RU" dirty="0" err="1" smtClean="0"/>
              <a:t>ЛУНТИКУ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0" name="Стрелка вправо 19">
            <a:hlinkClick r:id="" action="ppaction://hlinkshowjump?jump=nextslide"/>
          </p:cNvPr>
          <p:cNvSpPr/>
          <p:nvPr/>
        </p:nvSpPr>
        <p:spPr>
          <a:xfrm>
            <a:off x="5436096" y="5013176"/>
            <a:ext cx="3707904" cy="93610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hlinkClick r:id="" action="ppaction://hlinkshowjump?jump=nextslide"/>
              </a:rPr>
              <a:t>СЛЕДУЮЩЕЕ</a:t>
            </a:r>
            <a:r>
              <a:rPr lang="ru-RU" b="1" dirty="0" smtClean="0">
                <a:solidFill>
                  <a:srgbClr val="0070C0"/>
                </a:solidFill>
              </a:rPr>
              <a:t> ЗАДАНИЕ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795" y="3140968"/>
            <a:ext cx="1696250" cy="292494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77" y="3307191"/>
            <a:ext cx="2649893" cy="230425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554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140968"/>
            <a:ext cx="1362794" cy="418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7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805873" y="188640"/>
            <a:ext cx="3816424" cy="144016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КАКИЕ ПОДАРКИ ПРИГОТОВИЛИ ДЛЯ ЛУНТИКА???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5" b="100000" l="7935" r="88261">
                        <a14:foregroundMark x1="11522" y1="38750" x2="11522" y2="38750"/>
                        <a14:foregroundMark x1="26196" y1="68750" x2="36087" y2="45250"/>
                        <a14:foregroundMark x1="36087" y1="45250" x2="36087" y2="45250"/>
                        <a14:foregroundMark x1="36087" y1="45250" x2="36087" y2="45250"/>
                        <a14:foregroundMark x1="36087" y1="45625" x2="36087" y2="38000"/>
                        <a14:foregroundMark x1="35761" y1="37250" x2="35326" y2="23875"/>
                        <a14:foregroundMark x1="35326" y1="23875" x2="26630" y2="35625"/>
                        <a14:foregroundMark x1="27609" y1="31125" x2="14348" y2="25875"/>
                        <a14:foregroundMark x1="17065" y1="26750" x2="28696" y2="17375"/>
                        <a14:foregroundMark x1="28696" y1="17375" x2="22717" y2="2000"/>
                        <a14:foregroundMark x1="23478" y1="2000" x2="39239" y2="13375"/>
                        <a14:foregroundMark x1="38587" y1="11750" x2="54674" y2="6875"/>
                        <a14:foregroundMark x1="54674" y1="7250" x2="61739" y2="11375"/>
                        <a14:foregroundMark x1="61739" y1="9750" x2="77174" y2="375"/>
                        <a14:foregroundMark x1="76087" y1="875" x2="74022" y2="14625"/>
                        <a14:foregroundMark x1="74022" y1="13000" x2="68043" y2="17750"/>
                        <a14:foregroundMark x1="69130" y1="16625" x2="82826" y2="24250"/>
                        <a14:foregroundMark x1="82826" y1="24625" x2="75109" y2="29125"/>
                        <a14:foregroundMark x1="75109" y1="29125" x2="69783" y2="28750"/>
                        <a14:foregroundMark x1="69783" y1="28750" x2="63804" y2="22250"/>
                        <a14:foregroundMark x1="63804" y1="22625" x2="66957" y2="36375"/>
                        <a14:foregroundMark x1="66957" y1="36375" x2="65978" y2="45250"/>
                        <a14:foregroundMark x1="65978" y1="45250" x2="78587" y2="70750"/>
                        <a14:foregroundMark x1="76848" y1="68250" x2="73370" y2="80875"/>
                        <a14:foregroundMark x1="74674" y1="78750" x2="66630" y2="76750"/>
                        <a14:foregroundMark x1="66630" y1="76750" x2="62391" y2="81625"/>
                        <a14:foregroundMark x1="62391" y1="82000" x2="64565" y2="88125"/>
                        <a14:foregroundMark x1="64565" y1="87750" x2="69457" y2="92125"/>
                        <a14:foregroundMark x1="69457" y1="92500" x2="68370" y2="95750"/>
                        <a14:foregroundMark x1="68043" y1="96125" x2="59239" y2="97375"/>
                        <a14:foregroundMark x1="59239" y1="97375" x2="53696" y2="95750"/>
                        <a14:foregroundMark x1="53696" y1="95375" x2="52609" y2="90125"/>
                        <a14:foregroundMark x1="52609" y1="89750" x2="53261" y2="83625"/>
                        <a14:foregroundMark x1="53261" y1="83625" x2="48043" y2="82000"/>
                        <a14:foregroundMark x1="48043" y1="82500" x2="49130" y2="92125"/>
                        <a14:foregroundMark x1="49457" y1="93375" x2="49457" y2="96625"/>
                        <a14:foregroundMark x1="49130" y1="96625" x2="42391" y2="97750"/>
                        <a14:foregroundMark x1="42391" y1="97750" x2="35761" y2="96625"/>
                        <a14:foregroundMark x1="33261" y1="96625" x2="31848" y2="96125"/>
                        <a14:foregroundMark x1="32609" y1="95000" x2="34022" y2="89375"/>
                        <a14:foregroundMark x1="34022" y1="89375" x2="37500" y2="86500"/>
                        <a14:foregroundMark x1="37500" y1="86125" x2="38587" y2="80000"/>
                        <a14:foregroundMark x1="38587" y1="80000" x2="33587" y2="74750"/>
                        <a14:foregroundMark x1="33587" y1="74750" x2="30761" y2="80000"/>
                        <a14:foregroundMark x1="30761" y1="80000" x2="27609" y2="78000"/>
                        <a14:foregroundMark x1="27609" y1="78000" x2="25870" y2="68250"/>
                        <a14:foregroundMark x1="43478" y1="20625" x2="43478" y2="20625"/>
                        <a14:foregroundMark x1="58587" y1="21375" x2="58587" y2="21375"/>
                        <a14:foregroundMark x1="36413" y1="42500" x2="33587" y2="48500"/>
                        <a14:foregroundMark x1="66957" y1="27500" x2="64239" y2="40875"/>
                        <a14:foregroundMark x1="64891" y1="40000" x2="65217" y2="46125"/>
                        <a14:foregroundMark x1="65217" y1="46125" x2="76522" y2="68250"/>
                        <a14:foregroundMark x1="75435" y1="67125" x2="75435" y2="73500"/>
                        <a14:foregroundMark x1="37174" y1="98250" x2="53261" y2="94625"/>
                        <a14:foregroundMark x1="51848" y1="93750" x2="69457" y2="96625"/>
                        <a14:foregroundMark x1="70109" y1="16125" x2="76087" y2="7750"/>
                        <a14:foregroundMark x1="58261" y1="8875" x2="60978" y2="12125"/>
                        <a14:foregroundMark x1="60978" y1="12500" x2="62065" y2="14125"/>
                        <a14:foregroundMark x1="61413" y1="12500" x2="70543" y2="3250"/>
                        <a14:foregroundMark x1="26630" y1="13750" x2="32609" y2="17000"/>
                        <a14:foregroundMark x1="32609" y1="17375" x2="26196" y2="18250"/>
                        <a14:foregroundMark x1="26196" y1="18250" x2="19239" y2="25875"/>
                        <a14:foregroundMark x1="21630" y1="27875" x2="31848" y2="29500"/>
                        <a14:foregroundMark x1="31196" y1="29500" x2="37174" y2="23875"/>
                        <a14:backgroundMark x1="35000" y1="42875" x2="35000" y2="42875"/>
                        <a14:backgroundMark x1="34674" y1="42875" x2="34674" y2="42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3284984"/>
            <a:ext cx="3032449" cy="26369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850" y="3573016"/>
            <a:ext cx="1756657" cy="18221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0000" r="90000">
                        <a14:foregroundMark x1="18478" y1="45125" x2="26957" y2="42875"/>
                        <a14:foregroundMark x1="27391" y1="42875" x2="45761" y2="39625"/>
                        <a14:foregroundMark x1="44348" y1="39625" x2="50000" y2="35375"/>
                        <a14:foregroundMark x1="50000" y1="35375" x2="49022" y2="12625"/>
                        <a14:foregroundMark x1="50435" y1="15375" x2="56957" y2="3500"/>
                        <a14:foregroundMark x1="56957" y1="3000" x2="56087" y2="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334018"/>
            <a:ext cx="2304256" cy="20037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8909">
                        <a14:foregroundMark x1="4909" y1="48483" x2="42455" y2="26856"/>
                        <a14:foregroundMark x1="49045" y1="26856" x2="83545" y2="23305"/>
                        <a14:foregroundMark x1="83545" y1="24015" x2="97727" y2="34797"/>
                        <a14:foregroundMark x1="96727" y1="35507" x2="91136" y2="55713"/>
                        <a14:foregroundMark x1="91136" y1="54229" x2="72364" y2="65074"/>
                        <a14:foregroundMark x1="67818" y1="67205" x2="46500" y2="75145"/>
                        <a14:foregroundMark x1="43455" y1="77276" x2="16091" y2="80891"/>
                        <a14:foregroundMark x1="16091" y1="80891" x2="364" y2="52808"/>
                        <a14:foregroundMark x1="13545" y1="41317" x2="13545" y2="41317"/>
                        <a14:foregroundMark x1="13545" y1="41317" x2="13545" y2="41317"/>
                        <a14:foregroundMark x1="58682" y1="75145" x2="67818" y2="95997"/>
                        <a14:foregroundMark x1="68318" y1="95997" x2="76955" y2="93157"/>
                        <a14:foregroundMark x1="75955" y1="92447" x2="63273" y2="66495"/>
                        <a14:foregroundMark x1="69864" y1="67205" x2="75409" y2="72950"/>
                        <a14:foregroundMark x1="75955" y1="72950" x2="75409" y2="76566"/>
                        <a14:foregroundMark x1="75409" y1="76566" x2="91636" y2="99613"/>
                        <a14:foregroundMark x1="74909" y1="63589" x2="79500" y2="70110"/>
                        <a14:foregroundMark x1="80000" y1="69400" x2="99273" y2="90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429215"/>
            <a:ext cx="1944216" cy="13692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454" y="3933056"/>
            <a:ext cx="2586764" cy="27420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50842"/>
            <a:ext cx="2801876" cy="29700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203" y="2814044"/>
            <a:ext cx="2874797" cy="3047350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4932040" y="5798429"/>
            <a:ext cx="3416467" cy="871331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B0F0"/>
                </a:solidFill>
                <a:hlinkClick r:id="" action="ppaction://hlinkshowjump?jump=nextslide"/>
              </a:rPr>
              <a:t>C</a:t>
            </a:r>
            <a:r>
              <a:rPr lang="ru-RU" sz="2000" b="1" dirty="0" err="1" smtClean="0">
                <a:solidFill>
                  <a:srgbClr val="00B0F0"/>
                </a:solidFill>
                <a:hlinkClick r:id="" action="ppaction://hlinkshowjump?jump=nextslide"/>
              </a:rPr>
              <a:t>ЛЕДУЮЩЕЕ</a:t>
            </a:r>
            <a:r>
              <a:rPr lang="ru-RU" sz="2000" b="1" dirty="0" smtClean="0">
                <a:solidFill>
                  <a:srgbClr val="00B0F0"/>
                </a:solidFill>
                <a:hlinkClick r:id="" action="ppaction://hlinkshowjump?jump=nextslide"/>
              </a:rPr>
              <a:t>  ЗАДАНИЕ</a:t>
            </a:r>
            <a:endParaRPr lang="ru-RU" sz="2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57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7" y="0"/>
            <a:ext cx="9173157" cy="6858000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347864" y="260648"/>
            <a:ext cx="4752528" cy="122413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КАКОЕ УГОЩЕНИЕ ПРИГОТОВИЛ ДЛЯ ДРУЗЕЙ </a:t>
            </a:r>
            <a:r>
              <a:rPr lang="ru-RU" sz="2400" b="1" dirty="0" err="1" smtClean="0">
                <a:solidFill>
                  <a:schemeClr val="bg1"/>
                </a:solidFill>
              </a:rPr>
              <a:t>ЛУНТИК</a:t>
            </a:r>
            <a:r>
              <a:rPr lang="ru-RU" sz="2400" b="1" dirty="0" smtClean="0">
                <a:solidFill>
                  <a:schemeClr val="bg1"/>
                </a:solidFill>
              </a:rPr>
              <a:t>?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83569"/>
            <a:ext cx="2555776" cy="1277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892" y="3861048"/>
            <a:ext cx="2555776" cy="1277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717032"/>
            <a:ext cx="2555776" cy="1277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93" y="2996952"/>
            <a:ext cx="1942245" cy="18990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333750"/>
            <a:ext cx="3056553" cy="16611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31" b="97755" l="87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916" y="2850854"/>
            <a:ext cx="1376311" cy="1732356"/>
          </a:xfrm>
          <a:prstGeom prst="rect">
            <a:avLst/>
          </a:prstGeom>
        </p:spPr>
      </p:pic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5076056" y="5589240"/>
            <a:ext cx="3888432" cy="79208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hlinkClick r:id="" action="ppaction://hlinkshowjump?jump=nextslide"/>
              </a:rPr>
              <a:t>СЛЕДУЮЩЕЕ</a:t>
            </a:r>
            <a:r>
              <a:rPr lang="ru-RU" sz="2000" b="1" dirty="0" smtClean="0">
                <a:solidFill>
                  <a:srgbClr val="0070C0"/>
                </a:solidFill>
              </a:rPr>
              <a:t> ЗАДАНИЕ!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02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2037865" y="1124744"/>
            <a:ext cx="5400600" cy="158417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Теперь ты правильно произносишь звук Л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>
                        <a14:foregroundMark x1="42609" y1="23250" x2="42609" y2="23250"/>
                        <a14:foregroundMark x1="42609" y1="23250" x2="42609" y2="23250"/>
                        <a14:foregroundMark x1="41739" y1="24250" x2="41739" y2="24250"/>
                        <a14:foregroundMark x1="41739" y1="24250" x2="41739" y2="24250"/>
                        <a14:foregroundMark x1="58261" y1="23750" x2="58261" y2="23750"/>
                        <a14:foregroundMark x1="58261" y1="23750" x2="58261" y2="23750"/>
                        <a14:foregroundMark x1="58261" y1="23750" x2="58261" y2="23750"/>
                        <a14:foregroundMark x1="58261" y1="23750" x2="58261" y2="23750"/>
                        <a14:foregroundMark x1="58261" y1="23750" x2="58261" y2="23750"/>
                        <a14:foregroundMark x1="58261" y1="23750" x2="58261" y2="23750"/>
                        <a14:foregroundMark x1="57826" y1="23750" x2="57826" y2="23750"/>
                        <a14:foregroundMark x1="57826" y1="23750" x2="57826" y2="23750"/>
                        <a14:foregroundMark x1="57826" y1="23750" x2="57826" y2="23750"/>
                        <a14:foregroundMark x1="57826" y1="20875" x2="57826" y2="20875"/>
                        <a14:foregroundMark x1="57826" y1="20875" x2="57826" y2="20875"/>
                        <a14:foregroundMark x1="57826" y1="20875" x2="57826" y2="20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84984"/>
            <a:ext cx="3280876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10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58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26</cp:revision>
  <dcterms:created xsi:type="dcterms:W3CDTF">2021-01-27T07:16:19Z</dcterms:created>
  <dcterms:modified xsi:type="dcterms:W3CDTF">2021-02-09T16:32:34Z</dcterms:modified>
</cp:coreProperties>
</file>