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5853113" cy="32908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77" autoAdjust="0"/>
    <p:restoredTop sz="94660"/>
  </p:normalViewPr>
  <p:slideViewPr>
    <p:cSldViewPr snapToGrid="0">
      <p:cViewPr varScale="1">
        <p:scale>
          <a:sx n="232" d="100"/>
          <a:sy n="232" d="100"/>
        </p:scale>
        <p:origin x="59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1639" y="538578"/>
            <a:ext cx="4389835" cy="1145717"/>
          </a:xfrm>
        </p:spPr>
        <p:txBody>
          <a:bodyPr anchor="b"/>
          <a:lstStyle>
            <a:lvl1pPr algn="ctr"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639" y="1728478"/>
            <a:ext cx="4389835" cy="794536"/>
          </a:xfrm>
        </p:spPr>
        <p:txBody>
          <a:bodyPr/>
          <a:lstStyle>
            <a:lvl1pPr marL="0" indent="0" algn="ctr">
              <a:buNone/>
              <a:defRPr sz="1152"/>
            </a:lvl1pPr>
            <a:lvl2pPr marL="219410" indent="0" algn="ctr">
              <a:buNone/>
              <a:defRPr sz="960"/>
            </a:lvl2pPr>
            <a:lvl3pPr marL="438821" indent="0" algn="ctr">
              <a:buNone/>
              <a:defRPr sz="864"/>
            </a:lvl3pPr>
            <a:lvl4pPr marL="658231" indent="0" algn="ctr">
              <a:buNone/>
              <a:defRPr sz="768"/>
            </a:lvl4pPr>
            <a:lvl5pPr marL="877641" indent="0" algn="ctr">
              <a:buNone/>
              <a:defRPr sz="768"/>
            </a:lvl5pPr>
            <a:lvl6pPr marL="1097051" indent="0" algn="ctr">
              <a:buNone/>
              <a:defRPr sz="768"/>
            </a:lvl6pPr>
            <a:lvl7pPr marL="1316462" indent="0" algn="ctr">
              <a:buNone/>
              <a:defRPr sz="768"/>
            </a:lvl7pPr>
            <a:lvl8pPr marL="1535872" indent="0" algn="ctr">
              <a:buNone/>
              <a:defRPr sz="768"/>
            </a:lvl8pPr>
            <a:lvl9pPr marL="1755282" indent="0" algn="ctr">
              <a:buNone/>
              <a:defRPr sz="768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43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975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88634" y="175210"/>
            <a:ext cx="1262077" cy="2788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2401" y="175210"/>
            <a:ext cx="3713069" cy="2788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1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529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9353" y="820437"/>
            <a:ext cx="5048310" cy="1368918"/>
          </a:xfrm>
        </p:spPr>
        <p:txBody>
          <a:bodyPr anchor="b"/>
          <a:lstStyle>
            <a:lvl1pPr>
              <a:defRPr sz="287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353" y="2202305"/>
            <a:ext cx="5048310" cy="719882"/>
          </a:xfrm>
        </p:spPr>
        <p:txBody>
          <a:bodyPr/>
          <a:lstStyle>
            <a:lvl1pPr marL="0" indent="0">
              <a:buNone/>
              <a:defRPr sz="1152">
                <a:solidFill>
                  <a:schemeClr val="tx1">
                    <a:tint val="75000"/>
                  </a:schemeClr>
                </a:solidFill>
              </a:defRPr>
            </a:lvl1pPr>
            <a:lvl2pPr marL="219410" indent="0">
              <a:buNone/>
              <a:defRPr sz="960">
                <a:solidFill>
                  <a:schemeClr val="tx1">
                    <a:tint val="75000"/>
                  </a:schemeClr>
                </a:solidFill>
              </a:defRPr>
            </a:lvl2pPr>
            <a:lvl3pPr marL="438821" indent="0">
              <a:buNone/>
              <a:defRPr sz="864">
                <a:solidFill>
                  <a:schemeClr val="tx1">
                    <a:tint val="75000"/>
                  </a:schemeClr>
                </a:solidFill>
              </a:defRPr>
            </a:lvl3pPr>
            <a:lvl4pPr marL="65823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4pPr>
            <a:lvl5pPr marL="87764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5pPr>
            <a:lvl6pPr marL="1097051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6pPr>
            <a:lvl7pPr marL="131646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7pPr>
            <a:lvl8pPr marL="153587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8pPr>
            <a:lvl9pPr marL="1755282" indent="0">
              <a:buNone/>
              <a:defRPr sz="7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48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2402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63138" y="876047"/>
            <a:ext cx="2487573" cy="20880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70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175210"/>
            <a:ext cx="5048310" cy="63608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164" y="806725"/>
            <a:ext cx="2476141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164" y="1202088"/>
            <a:ext cx="2476141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63139" y="806725"/>
            <a:ext cx="2488335" cy="395363"/>
          </a:xfrm>
        </p:spPr>
        <p:txBody>
          <a:bodyPr anchor="b"/>
          <a:lstStyle>
            <a:lvl1pPr marL="0" indent="0">
              <a:buNone/>
              <a:defRPr sz="1152" b="1"/>
            </a:lvl1pPr>
            <a:lvl2pPr marL="219410" indent="0">
              <a:buNone/>
              <a:defRPr sz="960" b="1"/>
            </a:lvl2pPr>
            <a:lvl3pPr marL="438821" indent="0">
              <a:buNone/>
              <a:defRPr sz="864" b="1"/>
            </a:lvl3pPr>
            <a:lvl4pPr marL="658231" indent="0">
              <a:buNone/>
              <a:defRPr sz="768" b="1"/>
            </a:lvl4pPr>
            <a:lvl5pPr marL="877641" indent="0">
              <a:buNone/>
              <a:defRPr sz="768" b="1"/>
            </a:lvl5pPr>
            <a:lvl6pPr marL="1097051" indent="0">
              <a:buNone/>
              <a:defRPr sz="768" b="1"/>
            </a:lvl6pPr>
            <a:lvl7pPr marL="1316462" indent="0">
              <a:buNone/>
              <a:defRPr sz="768" b="1"/>
            </a:lvl7pPr>
            <a:lvl8pPr marL="1535872" indent="0">
              <a:buNone/>
              <a:defRPr sz="768" b="1"/>
            </a:lvl8pPr>
            <a:lvl9pPr marL="1755282" indent="0">
              <a:buNone/>
              <a:defRPr sz="768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63139" y="1202088"/>
            <a:ext cx="2488335" cy="176809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37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89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751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88336" y="473827"/>
            <a:ext cx="2963138" cy="2338663"/>
          </a:xfrm>
        </p:spPr>
        <p:txBody>
          <a:bodyPr/>
          <a:lstStyle>
            <a:lvl1pPr>
              <a:defRPr sz="1536"/>
            </a:lvl1pPr>
            <a:lvl2pPr>
              <a:defRPr sz="1344"/>
            </a:lvl2pPr>
            <a:lvl3pPr>
              <a:defRPr sz="1152"/>
            </a:lvl3pPr>
            <a:lvl4pPr>
              <a:defRPr sz="960"/>
            </a:lvl4pPr>
            <a:lvl5pPr>
              <a:defRPr sz="960"/>
            </a:lvl5pPr>
            <a:lvl6pPr>
              <a:defRPr sz="960"/>
            </a:lvl6pPr>
            <a:lvl7pPr>
              <a:defRPr sz="960"/>
            </a:lvl7pPr>
            <a:lvl8pPr>
              <a:defRPr sz="960"/>
            </a:lvl8pPr>
            <a:lvl9pPr>
              <a:defRPr sz="96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44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164" y="219392"/>
            <a:ext cx="1887781" cy="767874"/>
          </a:xfrm>
        </p:spPr>
        <p:txBody>
          <a:bodyPr anchor="b"/>
          <a:lstStyle>
            <a:lvl1pPr>
              <a:defRPr sz="153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88336" y="473827"/>
            <a:ext cx="2963138" cy="2338663"/>
          </a:xfrm>
        </p:spPr>
        <p:txBody>
          <a:bodyPr anchor="t"/>
          <a:lstStyle>
            <a:lvl1pPr marL="0" indent="0">
              <a:buNone/>
              <a:defRPr sz="1536"/>
            </a:lvl1pPr>
            <a:lvl2pPr marL="219410" indent="0">
              <a:buNone/>
              <a:defRPr sz="1344"/>
            </a:lvl2pPr>
            <a:lvl3pPr marL="438821" indent="0">
              <a:buNone/>
              <a:defRPr sz="1152"/>
            </a:lvl3pPr>
            <a:lvl4pPr marL="658231" indent="0">
              <a:buNone/>
              <a:defRPr sz="960"/>
            </a:lvl4pPr>
            <a:lvl5pPr marL="877641" indent="0">
              <a:buNone/>
              <a:defRPr sz="960"/>
            </a:lvl5pPr>
            <a:lvl6pPr marL="1097051" indent="0">
              <a:buNone/>
              <a:defRPr sz="960"/>
            </a:lvl6pPr>
            <a:lvl7pPr marL="1316462" indent="0">
              <a:buNone/>
              <a:defRPr sz="960"/>
            </a:lvl7pPr>
            <a:lvl8pPr marL="1535872" indent="0">
              <a:buNone/>
              <a:defRPr sz="960"/>
            </a:lvl8pPr>
            <a:lvl9pPr marL="1755282" indent="0">
              <a:buNone/>
              <a:defRPr sz="9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64" y="987266"/>
            <a:ext cx="1887781" cy="1829033"/>
          </a:xfrm>
        </p:spPr>
        <p:txBody>
          <a:bodyPr/>
          <a:lstStyle>
            <a:lvl1pPr marL="0" indent="0">
              <a:buNone/>
              <a:defRPr sz="768"/>
            </a:lvl1pPr>
            <a:lvl2pPr marL="219410" indent="0">
              <a:buNone/>
              <a:defRPr sz="672"/>
            </a:lvl2pPr>
            <a:lvl3pPr marL="438821" indent="0">
              <a:buNone/>
              <a:defRPr sz="576"/>
            </a:lvl3pPr>
            <a:lvl4pPr marL="658231" indent="0">
              <a:buNone/>
              <a:defRPr sz="480"/>
            </a:lvl4pPr>
            <a:lvl5pPr marL="877641" indent="0">
              <a:buNone/>
              <a:defRPr sz="480"/>
            </a:lvl5pPr>
            <a:lvl6pPr marL="1097051" indent="0">
              <a:buNone/>
              <a:defRPr sz="480"/>
            </a:lvl6pPr>
            <a:lvl7pPr marL="1316462" indent="0">
              <a:buNone/>
              <a:defRPr sz="480"/>
            </a:lvl7pPr>
            <a:lvl8pPr marL="1535872" indent="0">
              <a:buNone/>
              <a:defRPr sz="480"/>
            </a:lvl8pPr>
            <a:lvl9pPr marL="1755282" indent="0">
              <a:buNone/>
              <a:defRPr sz="48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220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02" y="175210"/>
            <a:ext cx="5048310" cy="636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2402" y="876047"/>
            <a:ext cx="5048310" cy="20880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2402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3170D-8A07-4969-8FBB-D2E106B04DF9}" type="datetimeFigureOut">
              <a:rPr lang="ru-RU" smtClean="0"/>
              <a:t>10.09.2021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8844" y="3050166"/>
            <a:ext cx="19754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33761" y="3050166"/>
            <a:ext cx="1316950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67FE6-D96C-4902-99A4-58B1E824BE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766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821" rtl="0" eaLnBrk="1" latinLnBrk="0" hangingPunct="1">
        <a:lnSpc>
          <a:spcPct val="90000"/>
        </a:lnSpc>
        <a:spcBef>
          <a:spcPct val="0"/>
        </a:spcBef>
        <a:buNone/>
        <a:defRPr sz="211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05" indent="-109705" algn="l" defTabSz="438821" rtl="0" eaLnBrk="1" latinLnBrk="0" hangingPunct="1">
        <a:lnSpc>
          <a:spcPct val="90000"/>
        </a:lnSpc>
        <a:spcBef>
          <a:spcPts val="480"/>
        </a:spcBef>
        <a:buFont typeface="Arial" panose="020B0604020202020204" pitchFamily="34" charset="0"/>
        <a:buChar char="•"/>
        <a:defRPr sz="1344" kern="1200">
          <a:solidFill>
            <a:schemeClr val="tx1"/>
          </a:solidFill>
          <a:latin typeface="+mn-lt"/>
          <a:ea typeface="+mn-ea"/>
          <a:cs typeface="+mn-cs"/>
        </a:defRPr>
      </a:lvl1pPr>
      <a:lvl2pPr marL="329115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1152" kern="1200">
          <a:solidFill>
            <a:schemeClr val="tx1"/>
          </a:solidFill>
          <a:latin typeface="+mn-lt"/>
          <a:ea typeface="+mn-ea"/>
          <a:cs typeface="+mn-cs"/>
        </a:defRPr>
      </a:lvl2pPr>
      <a:lvl3pPr marL="54852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3pPr>
      <a:lvl4pPr marL="76793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987346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20675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42616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64557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864987" indent="-109705" algn="l" defTabSz="438821" rtl="0" eaLnBrk="1" latinLnBrk="0" hangingPunct="1">
        <a:lnSpc>
          <a:spcPct val="90000"/>
        </a:lnSpc>
        <a:spcBef>
          <a:spcPts val="240"/>
        </a:spcBef>
        <a:buFont typeface="Arial" panose="020B0604020202020204" pitchFamily="34" charset="0"/>
        <a:buChar char="•"/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1pPr>
      <a:lvl2pPr marL="219410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2pPr>
      <a:lvl3pPr marL="43882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3pPr>
      <a:lvl4pPr marL="65823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4pPr>
      <a:lvl5pPr marL="87764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5pPr>
      <a:lvl6pPr marL="1097051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6pPr>
      <a:lvl7pPr marL="131646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7pPr>
      <a:lvl8pPr marL="153587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8pPr>
      <a:lvl9pPr marL="1755282" algn="l" defTabSz="438821" rtl="0" eaLnBrk="1" latinLnBrk="0" hangingPunct="1">
        <a:defRPr sz="8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stronomiya.fedcdo.ru/wp-content/themes/astronomiya/video/chudesa_galaktiki.mp4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7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46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013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35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8867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3196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498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  <p:sp>
        <p:nvSpPr>
          <p:cNvPr id="3" name="Прямоугольник 2">
            <a:hlinkClick r:id="rId3"/>
          </p:cNvPr>
          <p:cNvSpPr/>
          <p:nvPr/>
        </p:nvSpPr>
        <p:spPr>
          <a:xfrm>
            <a:off x="1783492" y="2669059"/>
            <a:ext cx="2290119" cy="300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385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58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23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98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877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08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160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28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32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36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" y="0"/>
            <a:ext cx="5850468" cy="329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40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</TotalTime>
  <Words>0</Words>
  <Application>Microsoft Office PowerPoint</Application>
  <PresentationFormat>Произвольный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Smoxt</dc:creator>
  <cp:lastModifiedBy>Smoxt</cp:lastModifiedBy>
  <cp:revision>6</cp:revision>
  <dcterms:created xsi:type="dcterms:W3CDTF">2021-08-20T11:38:36Z</dcterms:created>
  <dcterms:modified xsi:type="dcterms:W3CDTF">2021-09-10T09:59:33Z</dcterms:modified>
</cp:coreProperties>
</file>