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9532-F6AC-4A26-883A-160FB2DD0129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52DF5-2372-4DE2-97F8-4E0EB13C4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9532-F6AC-4A26-883A-160FB2DD0129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52DF5-2372-4DE2-97F8-4E0EB13C4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9532-F6AC-4A26-883A-160FB2DD0129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52DF5-2372-4DE2-97F8-4E0EB13C4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9532-F6AC-4A26-883A-160FB2DD0129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52DF5-2372-4DE2-97F8-4E0EB13C4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9532-F6AC-4A26-883A-160FB2DD0129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52DF5-2372-4DE2-97F8-4E0EB13C4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9532-F6AC-4A26-883A-160FB2DD0129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52DF5-2372-4DE2-97F8-4E0EB13C4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9532-F6AC-4A26-883A-160FB2DD0129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52DF5-2372-4DE2-97F8-4E0EB13C4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9532-F6AC-4A26-883A-160FB2DD0129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52DF5-2372-4DE2-97F8-4E0EB13C4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9532-F6AC-4A26-883A-160FB2DD0129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52DF5-2372-4DE2-97F8-4E0EB13C4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9532-F6AC-4A26-883A-160FB2DD0129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52DF5-2372-4DE2-97F8-4E0EB13C4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9532-F6AC-4A26-883A-160FB2DD0129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52DF5-2372-4DE2-97F8-4E0EB13C4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89532-F6AC-4A26-883A-160FB2DD0129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52DF5-2372-4DE2-97F8-4E0EB13C4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п\Desktop\КАРТИНКИ\hello_html_42f92d3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24135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 6 ПОСЁЛКА НОВОГО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БЕЛОРЕЧЕНСКИЙ РАЙОН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280920" cy="482453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Краевой конкурс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среди образовательных организаций и индивидуальных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предпринимателей, реализующих программы дошкольного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образования по пропаганде чтения – восприятия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детской литературы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  <a:t>«Читающая мама – читающая страна»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в 2023 году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Номинация  «Семейные традиции. Добрые сказки»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п\Desktop\КАРТИНКИ\179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п\Desktop\КАРТИНКИ\hello_html_42f92d3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В дошкольном возрасте маленький читатель делает первые шаги в мир большой литературы. Проводниками для детей становятся родители и воспитатели. От взрослого в большей степени зависит и то, станет ли ребенок настоящим читателем или встреча с книгой в дошкольном детстве станет случайным, ничего не значащим эпизодом в его жизни.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Особое значение для читательской судьбы ребёнка имеет семейное чтение. Слушая чтение взрослого, рассматривая вместе с ним книжные иллюстрации, ребёнок активно думает, переживает за героев, предвосхищает события, устанавливает связи своего опыта с опытом других. Совместное чтение сближает взрослых и детей, стимулирует и наполняет содержанием редкие и радостные минуты духовного общения, воспитывает в ребёнке доброе и любящее сердце.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Традиции семейного чтения – очень важная часть в системе семейного воспитания. И не надо думать, что она уйдёт в прошлое потому, то есть телевизор, компьютер и прочие источники информации. Семейное чтение – это не способ получить информацию, это важнейший и лучший способ общения и ненавязчивого воспитания, которое и есть самое действенное. Родители через семейное чтение помогают привить интерес к чтению у детей.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п\Desktop\КАРТИНКИ\hello_html_42f92d3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2722314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Приобщать детей и  родителей  к книжной культуре, воспитывать грамотного  читателя.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Повысить эффективность работы по приобщению детей к книге во взаимодействии всех участников образовательного процесса: педагогов, детей, родителей.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Способствовать поддержанию традиций семейного чтения.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Повысить культуру речи  педагогов, родителей, детей.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Воспитывать бережное отношение к книге.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Помочь родителям осознать ценность детского чтения как эффективного средства образования и воспитания дошкольников, интеллектуального ресурса их развития личности, как залог их жизненного успеха; активизировать работу родителей по пропаганде и развитию детского чтения в семье, вовлечь каждого родителя в решение проблемы детского чтения и развития.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пп\Desktop\КАРТИНКИ\hello_html_42f92d3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Участники конкурса:</a:t>
            </a:r>
            <a:endParaRPr lang="ru-RU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Семья: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Рустамовых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Мама: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Анастасия    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Алексеевна</a:t>
            </a:r>
          </a:p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Дочь: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Линара</a:t>
            </a:r>
          </a:p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Резниченко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Диана Борисовна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п\Desktop\IMG-20230407-WA005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0102" y="2174875"/>
            <a:ext cx="2631620" cy="395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пп\Desktop\КАРТИНКИ\hello_html_42f92d3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пп\Desktop\IMG-20230407-WA00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Picture 2" descr="C:\Users\пп\Desktop\IMG-20230407-WA00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пп\Desktop\КАРТИНКИ\hello_html_42f92d3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п\Desktop\IMG-20230407-WA00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3075" name="Picture 3" descr="C:\Users\пп\Desktop\IMG-20230407-WA006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пп\Desktop\КАРТИНКИ\hello_html_42f92d3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п\Desktop\IMG-20230407-WA00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4099" name="Picture 3" descr="C:\Users\пп\Desktop\IMG-20230407-WA005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пп\Desktop\КАРТИНКИ\hello_html_42f92d3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п\Desktop\IMG-20230407-WA005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5123" name="Picture 3" descr="C:\Users\пп\Desktop\IMG-20230407-WA00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пп\Desktop\КАРТИНКИ\hello_html_42f92d3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пп\Desktop\IMG-20230407-WA006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6147" name="Picture 3" descr="C:\Users\пп\Desktop\IMG-20230407-WA005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147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БЮДЖЕТНОЕ ДОШКОЛЬНОЕ ОБРАЗОВАТЕЛЬНОЕ УЧРЕЖДЕНИЕ ДЕТСКИЙ САД № 6 ПОСЁЛКА НОВОГО МУНИЦИПАЛЬНОГО ОБРАЗОВАНИЯ БЕЛОРЕЧЕНСКИЙ РАЙОН</vt:lpstr>
      <vt:lpstr>Актуальность.</vt:lpstr>
      <vt:lpstr>Задачи:  Приобщать детей и  родителей  к книжной культуре, воспитывать грамотного  читателя. Повысить эффективность работы по приобщению детей к книге во взаимодействии всех участников образовательного процесса: педагогов, детей, родителей. Способствовать поддержанию традиций семейного чтения. Повысить культуру речи  педагогов, родителей, детей. Воспитывать бережное отношение к книге.  </vt:lpstr>
      <vt:lpstr>Участники конкурса: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 6 ПОСЁЛКА НОВОГО МУНИЦИПАЛЬНОГО ОБРАЗОВАНИЯ БЕЛОРЕЧЕНСКИЙ РАЙОН</dc:title>
  <dc:creator>пп</dc:creator>
  <cp:lastModifiedBy>пп</cp:lastModifiedBy>
  <cp:revision>20</cp:revision>
  <dcterms:created xsi:type="dcterms:W3CDTF">2023-04-03T09:31:48Z</dcterms:created>
  <dcterms:modified xsi:type="dcterms:W3CDTF">2023-04-07T09:27:45Z</dcterms:modified>
</cp:coreProperties>
</file>