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77" r:id="rId2"/>
    <p:sldId id="280" r:id="rId3"/>
    <p:sldId id="274" r:id="rId4"/>
    <p:sldId id="276" r:id="rId5"/>
    <p:sldId id="278" r:id="rId6"/>
    <p:sldId id="273" r:id="rId7"/>
    <p:sldId id="272" r:id="rId8"/>
    <p:sldId id="269" r:id="rId9"/>
    <p:sldId id="271" r:id="rId10"/>
    <p:sldId id="275" r:id="rId11"/>
    <p:sldId id="270" r:id="rId12"/>
    <p:sldId id="281" r:id="rId13"/>
    <p:sldId id="279" r:id="rId14"/>
    <p:sldId id="282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-798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F0B469F-B376-4D77-96B6-0E3903A1A421}" type="datetimeFigureOut">
              <a:rPr lang="ru-RU" smtClean="0"/>
              <a:pPr/>
              <a:t>12.01.2021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C82C38-D03D-431B-B44E-8507E115938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907155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C82C38-D03D-431B-B44E-8507E1159385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577887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C82C38-D03D-431B-B44E-8507E1159385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050690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09850-BD8D-468E-8A0B-F60554BA0706}" type="datetimeFigureOut">
              <a:rPr lang="ru-RU" smtClean="0"/>
              <a:pPr/>
              <a:t>12.01.2021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DD09D9-6332-4A60-8DBA-6A65A31054B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731428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09850-BD8D-468E-8A0B-F60554BA0706}" type="datetimeFigureOut">
              <a:rPr lang="ru-RU" smtClean="0"/>
              <a:pPr/>
              <a:t>12.01.2021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DD09D9-6332-4A60-8DBA-6A65A31054B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283111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09850-BD8D-468E-8A0B-F60554BA0706}" type="datetimeFigureOut">
              <a:rPr lang="ru-RU" smtClean="0"/>
              <a:pPr/>
              <a:t>12.01.2021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DD09D9-6332-4A60-8DBA-6A65A31054B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527949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09850-BD8D-468E-8A0B-F60554BA0706}" type="datetimeFigureOut">
              <a:rPr lang="ru-RU" smtClean="0"/>
              <a:pPr/>
              <a:t>12.01.2021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DD09D9-6332-4A60-8DBA-6A65A31054B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662175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09850-BD8D-468E-8A0B-F60554BA0706}" type="datetimeFigureOut">
              <a:rPr lang="ru-RU" smtClean="0"/>
              <a:pPr/>
              <a:t>12.01.2021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DD09D9-6332-4A60-8DBA-6A65A31054B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670938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09850-BD8D-468E-8A0B-F60554BA0706}" type="datetimeFigureOut">
              <a:rPr lang="ru-RU" smtClean="0"/>
              <a:pPr/>
              <a:t>12.01.2021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DD09D9-6332-4A60-8DBA-6A65A31054B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782259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09850-BD8D-468E-8A0B-F60554BA0706}" type="datetimeFigureOut">
              <a:rPr lang="ru-RU" smtClean="0"/>
              <a:pPr/>
              <a:t>12.01.2021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DD09D9-6332-4A60-8DBA-6A65A31054B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455726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09850-BD8D-468E-8A0B-F60554BA0706}" type="datetimeFigureOut">
              <a:rPr lang="ru-RU" smtClean="0"/>
              <a:pPr/>
              <a:t>12.01.2021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DD09D9-6332-4A60-8DBA-6A65A31054B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972136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09850-BD8D-468E-8A0B-F60554BA0706}" type="datetimeFigureOut">
              <a:rPr lang="ru-RU" smtClean="0"/>
              <a:pPr/>
              <a:t>12.01.2021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DD09D9-6332-4A60-8DBA-6A65A31054B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901826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09850-BD8D-468E-8A0B-F60554BA0706}" type="datetimeFigureOut">
              <a:rPr lang="ru-RU" smtClean="0"/>
              <a:pPr/>
              <a:t>12.01.2021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DD09D9-6332-4A60-8DBA-6A65A31054B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805410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09850-BD8D-468E-8A0B-F60554BA0706}" type="datetimeFigureOut">
              <a:rPr lang="ru-RU" smtClean="0"/>
              <a:pPr/>
              <a:t>12.01.2021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DD09D9-6332-4A60-8DBA-6A65A31054B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946097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E09850-BD8D-468E-8A0B-F60554BA0706}" type="datetimeFigureOut">
              <a:rPr lang="ru-RU" smtClean="0"/>
              <a:pPr/>
              <a:t>12.01.2021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DD09D9-6332-4A60-8DBA-6A65A31054B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06472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s://mdou207.ru/images/18-19/news/2019-01-21-1/2019-01-21-1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61364" y="-1"/>
            <a:ext cx="12653682" cy="70059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6682153" y="5641145"/>
            <a:ext cx="5247249" cy="717451"/>
          </a:xfrm>
        </p:spPr>
        <p:txBody>
          <a:bodyPr>
            <a:normAutofit/>
          </a:bodyPr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Составила воспитатель: Харченко Светлана Александровна</a:t>
            </a:r>
            <a:endParaRPr lang="ru-RU" sz="2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1507449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s://ds04.infourok.ru/uploads/ex/0245/00162254-2ab4fa97/hello_html_mc682b7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20118" y="1"/>
            <a:ext cx="587188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https://ds04.infourok.ru/uploads/ex/007e/0004bb6d-3e234524/img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320118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https://ds04.infourok.ru/uploads/ex/007e/0004bb6d-3e234524/img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789" y="-1"/>
            <a:ext cx="6320118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8243668" y="5556738"/>
            <a:ext cx="3110131" cy="1301262"/>
          </a:xfrm>
        </p:spPr>
        <p:txBody>
          <a:bodyPr>
            <a:normAutofit/>
          </a:bodyPr>
          <a:lstStyle/>
          <a:p>
            <a:pPr algn="ctr"/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Как хорошо уметь играть с друзьями в хоккей.</a:t>
            </a:r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4650617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11388" y="3748088"/>
            <a:ext cx="3932237" cy="16002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30" name="Picture 6" descr="https://ds04.infourok.ru/uploads/ex/0faa/0004b711-b819a708/img10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508" r="2508"/>
          <a:stretch>
            <a:fillRect/>
          </a:stretch>
        </p:blipFill>
        <p:spPr bwMode="auto">
          <a:xfrm>
            <a:off x="0" y="0"/>
            <a:ext cx="12192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51529723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s://ds04.infourok.ru/uploads/ex/011e/001179c5-3c25c92c/img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42188263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://gdoy115.ru/vospit115/vedjanicheva/ZIMNIE_K_15-16/prezentatsiya_ZIMNIE_KANIKULY_5gr_2016_Page_1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2192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02420504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vnitkah.ru/wp-content/uploads/zabava2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5473664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https://ds05.infourok.ru/uploads/ex/0a68/00040207-64a36c8a/hello_html_22423cbf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9139523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6" name="Picture 4" descr="https://ds04.infourok.ru/uploads/ex/00cc/00096323-7d24eb34/img1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293787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0306880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s://ds05.infourok.ru/uploads/ex/0cf1/000354c8-3768549d/img3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2774484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ds02.infourok.ru/uploads/ex/0f4d/00041a74-528dad6b/img1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57807239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66047" y="2251916"/>
            <a:ext cx="9144000" cy="23876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https://fs00.infourok.ru/images/doc/129/151271/img1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2161335"/>
            <a:ext cx="12192000" cy="9019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8784270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4" name="Picture 4" descr="https://cf.ppt-online.org/files/slide/d/D6H8MSwtcRrCyiXs5lb9djvQW7JVnL4hkU0OaK/slide-4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570" r="2570"/>
          <a:stretch>
            <a:fillRect/>
          </a:stretch>
        </p:blipFill>
        <p:spPr bwMode="auto">
          <a:xfrm>
            <a:off x="0" y="0"/>
            <a:ext cx="12192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15181062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pic>
        <p:nvPicPr>
          <p:cNvPr id="8196" name="Picture 4" descr="https://ds05.infourok.ru/uploads/ex/0cf1/000354c8-3768549d/img32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79298768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286</TotalTime>
  <Words>17</Words>
  <Application>Microsoft Office PowerPoint</Application>
  <PresentationFormat>Произвольный</PresentationFormat>
  <Paragraphs>4</Paragraphs>
  <Slides>14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Составила воспитатель: Харченко Светлана Александровна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Как хорошо уметь играть с друзьями в хоккей.</vt:lpstr>
      <vt:lpstr>Слайд 11</vt:lpstr>
      <vt:lpstr>Слайд 12</vt:lpstr>
      <vt:lpstr>Слайд 13</vt:lpstr>
      <vt:lpstr>Слайд 14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34</cp:revision>
  <dcterms:created xsi:type="dcterms:W3CDTF">2020-05-25T16:29:14Z</dcterms:created>
  <dcterms:modified xsi:type="dcterms:W3CDTF">2021-01-12T10:54:52Z</dcterms:modified>
</cp:coreProperties>
</file>