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9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123\Desktop\20190421denpobed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6624736" cy="2736304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Муниципального дошкольного образовательного учреждения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детского  сада №6 п.Нового города Белореченска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Поздравляют дети старшей  </a:t>
            </a:r>
            <a:r>
              <a:rPr lang="ru-RU" sz="49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группы.</a:t>
            </a:r>
            <a:endParaRPr lang="ru-RU" sz="49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23\Desktop\IMG-20200506-WA0003.jpg"/>
          <p:cNvPicPr>
            <a:picLocks noChangeAspect="1" noChangeArrowheads="1"/>
          </p:cNvPicPr>
          <p:nvPr/>
        </p:nvPicPr>
        <p:blipFill>
          <a:blip r:embed="rId2" cstate="print"/>
          <a:srcRect r="30272"/>
          <a:stretch>
            <a:fillRect/>
          </a:stretch>
        </p:blipFill>
        <p:spPr bwMode="auto">
          <a:xfrm>
            <a:off x="2195736" y="0"/>
            <a:ext cx="6362675" cy="6669360"/>
          </a:xfrm>
          <a:prstGeom prst="rect">
            <a:avLst/>
          </a:prstGeom>
          <a:noFill/>
        </p:spPr>
      </p:pic>
      <p:pic>
        <p:nvPicPr>
          <p:cNvPr id="1026" name="Picture 2" descr="C:\Users\123\Desktop\89118 (7)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0"/>
            <a:ext cx="9753600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23\Desktop\hello_html_me3142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628800"/>
            <a:ext cx="7643192" cy="3312368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b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    </a:t>
            </a:r>
            <a:r>
              <a:rPr lang="ru-RU" sz="6700" b="1" dirty="0" smtClean="0">
                <a:solidFill>
                  <a:srgbClr val="FFFF00"/>
                </a:solidFill>
                <a:latin typeface="Monotype Corsiva" pitchFamily="66" charset="0"/>
              </a:rPr>
              <a:t>Помним, гордимся,                            </a:t>
            </a:r>
            <a:br>
              <a:rPr lang="ru-RU" sz="67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700" b="1" dirty="0" smtClean="0">
                <a:solidFill>
                  <a:srgbClr val="FFFF00"/>
                </a:solidFill>
                <a:latin typeface="Monotype Corsiva" pitchFamily="66" charset="0"/>
              </a:rPr>
              <a:t>               чтим.</a:t>
            </a:r>
            <a:br>
              <a:rPr lang="ru-RU" sz="67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700" b="1" dirty="0" smtClean="0">
                <a:solidFill>
                  <a:srgbClr val="FFFF00"/>
                </a:solidFill>
                <a:latin typeface="Monotype Corsiva" pitchFamily="66" charset="0"/>
              </a:rPr>
              <a:t>           </a:t>
            </a: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Презентацию подготовила: </a:t>
            </a:r>
            <a:b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                                  </a:t>
            </a:r>
            <a:r>
              <a:rPr lang="ru-RU" sz="2000" b="1" dirty="0" err="1" smtClean="0">
                <a:solidFill>
                  <a:srgbClr val="FFFF00"/>
                </a:solidFill>
                <a:latin typeface="Monotype Corsiva" pitchFamily="66" charset="0"/>
              </a:rPr>
              <a:t>Пяткина</a:t>
            </a: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 Светлана Ефимовна</a:t>
            </a:r>
            <a:b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                                </a:t>
            </a:r>
            <a:b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                                                      </a:t>
            </a: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2020г</a:t>
            </a: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.</a:t>
            </a:r>
            <a:endParaRPr lang="ru-RU" sz="4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23\Desktop\Штендер_к__9_мая_шаблон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7524328" cy="6309320"/>
          </a:xfrm>
          <a:prstGeom prst="rect">
            <a:avLst/>
          </a:prstGeom>
          <a:noFill/>
        </p:spPr>
      </p:pic>
      <p:pic>
        <p:nvPicPr>
          <p:cNvPr id="3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3\Desktop\IMG-20200429-WA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0648"/>
            <a:ext cx="6624736" cy="5476528"/>
          </a:xfrm>
          <a:prstGeom prst="rect">
            <a:avLst/>
          </a:prstGeom>
          <a:noFill/>
        </p:spPr>
      </p:pic>
      <p:pic>
        <p:nvPicPr>
          <p:cNvPr id="3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23\Desktop\IMG-20200429-WA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0648"/>
            <a:ext cx="6768752" cy="5184576"/>
          </a:xfrm>
          <a:prstGeom prst="rect">
            <a:avLst/>
          </a:prstGeom>
          <a:noFill/>
        </p:spPr>
      </p:pic>
      <p:pic>
        <p:nvPicPr>
          <p:cNvPr id="1035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23\Desktop\IMG-20200429-WA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8640"/>
            <a:ext cx="6696744" cy="6408712"/>
          </a:xfrm>
          <a:prstGeom prst="rect">
            <a:avLst/>
          </a:prstGeom>
          <a:noFill/>
        </p:spPr>
      </p:pic>
      <p:pic>
        <p:nvPicPr>
          <p:cNvPr id="3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23\Desktop\IMG-20200429-WA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6583240" cy="5254081"/>
          </a:xfrm>
          <a:prstGeom prst="rect">
            <a:avLst/>
          </a:prstGeom>
          <a:noFill/>
        </p:spPr>
      </p:pic>
      <p:pic>
        <p:nvPicPr>
          <p:cNvPr id="3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esktop\s1200 (2).jpg"/>
          <p:cNvPicPr>
            <a:picLocks noChangeAspect="1" noChangeArrowheads="1"/>
          </p:cNvPicPr>
          <p:nvPr/>
        </p:nvPicPr>
        <p:blipFill>
          <a:blip r:embed="rId2" cstate="print"/>
          <a:srcRect b="377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23\Desktop\IMG-20200424-WA0042.jpg"/>
          <p:cNvPicPr>
            <a:picLocks noChangeAspect="1" noChangeArrowheads="1"/>
          </p:cNvPicPr>
          <p:nvPr/>
        </p:nvPicPr>
        <p:blipFill>
          <a:blip r:embed="rId2" cstate="print"/>
          <a:srcRect t="4463" r="10618" b="8001"/>
          <a:stretch>
            <a:fillRect/>
          </a:stretch>
        </p:blipFill>
        <p:spPr bwMode="auto">
          <a:xfrm>
            <a:off x="2051720" y="0"/>
            <a:ext cx="6912768" cy="6858000"/>
          </a:xfrm>
          <a:prstGeom prst="rect">
            <a:avLst/>
          </a:prstGeom>
          <a:noFill/>
        </p:spPr>
      </p:pic>
      <p:pic>
        <p:nvPicPr>
          <p:cNvPr id="4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23\Desktop\s1200.jpg"/>
          <p:cNvPicPr>
            <a:picLocks noChangeAspect="1" noChangeArrowheads="1"/>
          </p:cNvPicPr>
          <p:nvPr/>
        </p:nvPicPr>
        <p:blipFill>
          <a:blip r:embed="rId2" cstate="print"/>
          <a:srcRect t="281" r="19657" b="36967"/>
          <a:stretch>
            <a:fillRect/>
          </a:stretch>
        </p:blipFill>
        <p:spPr bwMode="auto">
          <a:xfrm>
            <a:off x="1583160" y="260648"/>
            <a:ext cx="7560840" cy="6597352"/>
          </a:xfrm>
          <a:prstGeom prst="rect">
            <a:avLst/>
          </a:prstGeom>
          <a:noFill/>
        </p:spPr>
      </p:pic>
      <p:pic>
        <p:nvPicPr>
          <p:cNvPr id="2" name="Picture 11" descr="C:\Users\123\Desktop\89118.png"/>
          <p:cNvPicPr>
            <a:picLocks noChangeAspect="1" noChangeArrowheads="1"/>
          </p:cNvPicPr>
          <p:nvPr/>
        </p:nvPicPr>
        <p:blipFill>
          <a:blip r:embed="rId3" cstate="print"/>
          <a:srcRect l="2184"/>
          <a:stretch>
            <a:fillRect/>
          </a:stretch>
        </p:blipFill>
        <p:spPr bwMode="auto">
          <a:xfrm>
            <a:off x="-396552" y="0"/>
            <a:ext cx="9540552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6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Муниципального дошкольного образовательного учреждения  детского  сада №6 п.Нового города Белореченска Муниципального образования  Белореченский район Поздравляют дети старшей  группы.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Помним, гордимся,                                            чтим.            Презентацию подготовила:                                    Пяткина Светлана Ефимовна                                                                                        2020г.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Муниципального дошкольного образовательного учреждения  детского  сада №6 п.Нового города Белореченска Муниципального образования  Белореченский район</dc:title>
  <dc:creator>123</dc:creator>
  <cp:lastModifiedBy>RePack by SPecialiST</cp:lastModifiedBy>
  <cp:revision>14</cp:revision>
  <dcterms:created xsi:type="dcterms:W3CDTF">2020-04-30T11:42:23Z</dcterms:created>
  <dcterms:modified xsi:type="dcterms:W3CDTF">2020-05-06T11:23:23Z</dcterms:modified>
</cp:coreProperties>
</file>