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9" r:id="rId5"/>
    <p:sldId id="258" r:id="rId6"/>
    <p:sldId id="261" r:id="rId7"/>
    <p:sldId id="263" r:id="rId8"/>
    <p:sldId id="278" r:id="rId9"/>
    <p:sldId id="259" r:id="rId10"/>
    <p:sldId id="272" r:id="rId11"/>
    <p:sldId id="264" r:id="rId12"/>
    <p:sldId id="273" r:id="rId13"/>
    <p:sldId id="266" r:id="rId14"/>
    <p:sldId id="267" r:id="rId15"/>
    <p:sldId id="276" r:id="rId16"/>
    <p:sldId id="279" r:id="rId17"/>
    <p:sldId id="265" r:id="rId18"/>
    <p:sldId id="274" r:id="rId19"/>
    <p:sldId id="275" r:id="rId20"/>
    <p:sldId id="287" r:id="rId21"/>
    <p:sldId id="268" r:id="rId22"/>
    <p:sldId id="27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9.3426702296945566E-2"/>
          <c:y val="5.3279489911870703E-2"/>
          <c:w val="0.79997180907942311"/>
          <c:h val="0.84317326500459899"/>
        </c:manualLayout>
      </c:layout>
      <c:barChart>
        <c:barDir val="col"/>
        <c:grouping val="clustered"/>
        <c:axId val="59096448"/>
        <c:axId val="64754816"/>
      </c:barChart>
      <c:catAx>
        <c:axId val="59096448"/>
        <c:scaling>
          <c:orientation val="minMax"/>
        </c:scaling>
        <c:axPos val="b"/>
        <c:tickLblPos val="nextTo"/>
        <c:crossAx val="64754816"/>
        <c:crosses val="autoZero"/>
        <c:auto val="1"/>
        <c:lblAlgn val="ctr"/>
        <c:lblOffset val="100"/>
      </c:catAx>
      <c:valAx>
        <c:axId val="64754816"/>
        <c:scaling>
          <c:orientation val="minMax"/>
        </c:scaling>
        <c:axPos val="l"/>
        <c:numFmt formatCode="General" sourceLinked="1"/>
        <c:tickLblPos val="nextTo"/>
        <c:crossAx val="5909644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30.01.2024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https://avatars.mds.yandex.net/i?id=fd60486eca7f4fdf3abed979300bd1235cb76ea8-12319966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286248" y="4509120"/>
            <a:ext cx="3857652" cy="1777400"/>
          </a:xfrm>
        </p:spPr>
        <p:txBody>
          <a:bodyPr/>
          <a:lstStyle/>
          <a:p>
            <a:r>
              <a:rPr lang="ru-RU" sz="2000" cap="small" dirty="0" smtClean="0">
                <a:solidFill>
                  <a:srgbClr val="C0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Подготовили воспитатели:</a:t>
            </a:r>
            <a:br>
              <a:rPr lang="ru-RU" sz="2000" cap="small" dirty="0" smtClean="0">
                <a:solidFill>
                  <a:srgbClr val="C0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</a:br>
            <a:r>
              <a:rPr lang="ru-RU" sz="2000" cap="small" dirty="0" err="1" smtClean="0">
                <a:solidFill>
                  <a:srgbClr val="C0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Ксантиниди</a:t>
            </a:r>
            <a:r>
              <a:rPr lang="ru-RU" sz="2000" cap="small" dirty="0" smtClean="0">
                <a:solidFill>
                  <a:srgbClr val="C0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М.В. </a:t>
            </a:r>
            <a:br>
              <a:rPr lang="ru-RU" sz="2000" cap="small" dirty="0" smtClean="0">
                <a:solidFill>
                  <a:srgbClr val="C0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</a:br>
            <a:r>
              <a:rPr lang="ru-RU" sz="2000" cap="small" dirty="0" err="1" smtClean="0">
                <a:solidFill>
                  <a:srgbClr val="C0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Пяткина</a:t>
            </a:r>
            <a:r>
              <a:rPr lang="ru-RU" sz="2000" cap="small" dirty="0" smtClean="0">
                <a:solidFill>
                  <a:srgbClr val="C0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С.Е.</a:t>
            </a:r>
            <a:br>
              <a:rPr lang="ru-RU" sz="2000" cap="small" dirty="0" smtClean="0">
                <a:solidFill>
                  <a:srgbClr val="C0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</a:br>
            <a:endParaRPr lang="ru-RU" sz="2000" u="sng" dirty="0" smtClean="0">
              <a:solidFill>
                <a:srgbClr val="C00000"/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1428728" y="1214422"/>
            <a:ext cx="6803033" cy="292895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«Эмоциональная палитра детства»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«Чудеса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пластилина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»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</a:b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571480"/>
            <a:ext cx="68871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МБДОУ6 «Детский сад » 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6170" cy="6858000"/>
          </a:xfrm>
          <a:prstGeom prst="rect">
            <a:avLst/>
          </a:prstGeom>
          <a:noFill/>
        </p:spPr>
      </p:pic>
      <p:pic>
        <p:nvPicPr>
          <p:cNvPr id="9218" name="Picture 2" descr="D:\Юля-2\Все о пластилине\Пластилиновые поделки\detsad-8054-143366154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00100" y="1285860"/>
            <a:ext cx="3286148" cy="428628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9219" name="Picture 3" descr="D:\Юля-2\Все о пластилине\Пластилиновые поделки\1370708364_sdc11377_640x853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857752" y="1357298"/>
            <a:ext cx="3168352" cy="4224469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459432"/>
            <a:ext cx="8229600" cy="7200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1142976" y="714356"/>
            <a:ext cx="7143800" cy="150019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Контурная пластилинография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изображение объекта по контуру, с    использованием «жгутиков».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6" name="Picture 4" descr="D:\Юля-2\Все о пластилине\Пластилиновые поделки\blog3039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43504" y="1928802"/>
            <a:ext cx="3368767" cy="435771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1028" name="Picture 4" descr="D:\Юля-2\image-12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4357694"/>
            <a:ext cx="4357718" cy="192882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1030" name="Picture 6" descr="D:\Юля-2\image-3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1928802"/>
            <a:ext cx="4357718" cy="242889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D:\Юля-2\Все о пластилине\Пластилиновые поделки\dsc_1074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71472" y="571480"/>
            <a:ext cx="3286116" cy="267858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5" name="Рисунок 4" descr="http://ped-kopilka.ru/upload/blogs/13576_c35c3d341da2e047f329941d04f6ab67.jpg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286248" y="500042"/>
            <a:ext cx="3857652" cy="2928958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3074" name="Picture 2" descr="D:\Юля-2\image-6.jpe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928926" y="3143248"/>
            <a:ext cx="3357586" cy="308341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01158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71472" y="642918"/>
            <a:ext cx="785818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Модульная пластилинография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изображение лепной картины на горизонтальной поверхности с использованием валиков, шариков, косичек, многослойных дисков.</a:t>
            </a:r>
            <a:endParaRPr kumimoji="0" lang="ru-RU" sz="2200" b="1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Рисунок 10" descr="C:\Users\Лена\Desktop\podelki_iz_testa1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528192">
            <a:off x="5687283" y="2435353"/>
            <a:ext cx="2629853" cy="3506471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5122" name="Picture 2" descr="D:\Юля-2\Все о пластилине\Пластилиновые поделки\6563_54a71df096b1be718120c2cf75490c1b.jpg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21194835">
            <a:off x="1270182" y="2364792"/>
            <a:ext cx="2610751" cy="3481002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42910" y="857232"/>
            <a:ext cx="77867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Мозаичная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пластилинография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(пластилиновая мозаика)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изображение лепной картины на</a:t>
            </a:r>
            <a:r>
              <a:rPr kumimoji="0" lang="ru-RU" sz="2400" b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горизонтальной поверхности с помощью шариков из пластилина.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D:\Юля-2\Все о пластилине\Пластилиновые поделки\vOanlvSiloY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286248" y="2786058"/>
            <a:ext cx="4214841" cy="3215826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4" name="Рисунок 3" descr="http://ped-kopilka.ru/upload/blogs/4a45673a45acf08fcd89c7c92f1680b3.jpg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3000372"/>
            <a:ext cx="3744416" cy="2455669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Юля-2\Все о пластилине\Пластилиновые поделки\detsad-470387-1456221813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72000" y="2571744"/>
            <a:ext cx="4000528" cy="3346201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1029" name="Picture 5" descr="D:\Юля-2\Все о пластилине\Пластилиновые поделки\DSC04718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85786" y="642918"/>
            <a:ext cx="3786214" cy="341490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85786" y="857232"/>
            <a:ext cx="742955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Фактурная пластилинография - 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изображение больших участков картины на горизонтальной поверхности и придание им фактуры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. </a:t>
            </a:r>
            <a:endParaRPr lang="ru-RU" sz="26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C:\Users\Taechka\Desktop\фото 2\DSCN1614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 rot="21100581">
            <a:off x="940453" y="2680588"/>
            <a:ext cx="2860226" cy="333187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4" name="Объект 3" descr="лепим из пластилина"/>
          <p:cNvPicPr>
            <a:picLocks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61046">
            <a:off x="4677401" y="2984548"/>
            <a:ext cx="3460085" cy="2910179"/>
          </a:xfrm>
          <a:prstGeom prst="rect">
            <a:avLst/>
          </a:prstGeom>
          <a:noFill/>
          <a:ln w="88900" cmpd="tri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 rot="10800000" flipV="1">
            <a:off x="1357290" y="611419"/>
            <a:ext cx="5786478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Многослойная пластилинография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sz="3000" b="1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миллефиори</a:t>
            </a:r>
            <a:r>
              <a:rPr kumimoji="0" lang="ru-RU" sz="3000" b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объемное изображение лепной картины  на  горизонтальной поверхности, с последовательным нанесением слоев.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2200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3857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551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084" y="0"/>
            <a:ext cx="9166084" cy="6858000"/>
          </a:xfrm>
          <a:prstGeom prst="rect">
            <a:avLst/>
          </a:prstGeom>
          <a:noFill/>
        </p:spPr>
      </p:pic>
      <p:pic>
        <p:nvPicPr>
          <p:cNvPr id="2" name="Рисунок 225" descr="alt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2" y="3571876"/>
            <a:ext cx="5032720" cy="2563270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</p:pic>
      <p:pic>
        <p:nvPicPr>
          <p:cNvPr id="4" name="Рисунок 227" descr="alt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714356"/>
            <a:ext cx="2857520" cy="2571768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</p:pic>
      <p:pic>
        <p:nvPicPr>
          <p:cNvPr id="5" name="Рисунок 212" descr="alt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71604" y="714356"/>
            <a:ext cx="2928958" cy="2643206"/>
          </a:xfrm>
          <a:prstGeom prst="rect">
            <a:avLst/>
          </a:prstGeom>
          <a:noFill/>
          <a:ln w="19050">
            <a:solidFill>
              <a:srgbClr val="00800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://www.maam.ru/upload/blogs/c84b672aa24552d11d8f50bea52c02ba.jpg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428596" y="642918"/>
            <a:ext cx="3571900" cy="2571768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4" name="Рисунок 3" descr="http://www.maam.ru/upload/blogs/detsad-137071-1423305781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500562" y="642918"/>
            <a:ext cx="3786214" cy="2500330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5" name="Picture 3" descr="D:\Юля-2\Все о пластилине\Пластилиновые поделки\detsad-61881-1418053826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382080" y="3286124"/>
            <a:ext cx="2245533" cy="299404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6" name="Picture 3" descr="D:\Юля-2\Все о пластилине\Пластилиновые поделки\detsad-61881-1418053826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241731" y="3214686"/>
            <a:ext cx="2303875" cy="307183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8" name="Picture 12" descr="Фон с рамкой для детского сада (225 фото) &quot; ФОНОВАЯ ГАЛЕРЕЯ КАТЕРИНЫ АСКВ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43481"/>
          </a:xfrm>
          <a:prstGeom prst="rect">
            <a:avLst/>
          </a:prstGeom>
          <a:noFill/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>                                                  </a:t>
            </a:r>
            <a:endParaRPr lang="ru-RU" sz="2800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000100" y="571480"/>
            <a:ext cx="7072362" cy="214314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нетрадиционная художественная техника, которая заключается в рисовании пластилином на картоне или другой плотной основе. Работы могут быть плоскими и объемными дополнять работу можно бисером, бусинками и другим природным материалом.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</a:t>
            </a:r>
          </a:p>
        </p:txBody>
      </p:sp>
      <p:pic>
        <p:nvPicPr>
          <p:cNvPr id="2" name="Picture 2" descr="D:\Юля-2\Все о пластилине\Пластилиновые поделки\detsad-115314-1415422885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71736" y="3357562"/>
            <a:ext cx="3929090" cy="276491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71472" y="928670"/>
            <a:ext cx="828680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осваивания различных видов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пластилинографии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Вторая младшая группа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прямая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группа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мозаичная пластилинография, контурная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Старшая группа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фактурная пластилинография, модульная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многослойная пластилинография (миллефиори)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27584" y="714356"/>
            <a:ext cx="756084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400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Вывод.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декоративно-прикладного искусства. Работать с пластилином помогает ребенку выразить эмоции, формировать эстетический вкус, развивать гибкость, координацию, мелкую моторику пальцев рук.  Пластилин обогащает сенсорный опыт ребёнка, что помогает сделать пальцы более послушными.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помогает подготовить руки дошкольника к письму.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Выполненные работы ребят мы дарим родителям.</a:t>
            </a:r>
          </a:p>
          <a:p>
            <a:pPr algn="just"/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с рамкой для детского сада (225 фото) &quot; ФОНОВАЯ ГАЛЕРЕЯ КАТЕРИНЫ АСКВ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769337">
            <a:off x="512077" y="4095919"/>
            <a:ext cx="7772400" cy="192361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ЗА ВНИМАНИЕ!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20631411">
            <a:off x="246049" y="1559255"/>
            <a:ext cx="7141129" cy="1842002"/>
          </a:xfrm>
        </p:spPr>
        <p:txBody>
          <a:bodyPr/>
          <a:lstStyle/>
          <a:p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</a:rPr>
              <a:t>        </a:t>
            </a:r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СПАСИБО</a:t>
            </a:r>
            <a:endParaRPr lang="ru-RU" sz="72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8107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910788" cy="92869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7030A0"/>
                </a:solidFill>
                <a:latin typeface="Comic Sans MS" pitchFamily="66" charset="0"/>
              </a:rPr>
              <a:t>Задачи:</a:t>
            </a:r>
            <a:endParaRPr lang="ru-RU" sz="4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04648" y="2332037"/>
          <a:ext cx="556530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571612"/>
            <a:ext cx="807249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формирование навыков работы с пластилином, пробуждение интереса к лепке;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освоение новых приемов (скатывания, надавливания, размазывания) и создание с их помощью сюжетных картин;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обучение умению ориентироваться на листе бумаги;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развитие мелкой моторики;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ознакомление с окружающим миром;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развитие творческих способностей.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1000100" y="1087186"/>
            <a:ext cx="7358114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44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екомендации:</a:t>
            </a:r>
            <a:endParaRPr lang="ru-RU" sz="3400" b="1" i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Твердый пластилин можно разогреть. 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Использовать в работе плотный картон. 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Поверхность картона можно покрыть скотчем. 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покрыть готовую работу лаком для волос.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Использовать физкультминутки. 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работе можно использовать спокойную, лирическую музыку.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7884368" cy="122413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5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Материалы для создания пластилиновой картины</a:t>
            </a:r>
            <a:r>
              <a:rPr lang="ru-RU" sz="3500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3500" b="1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6715172" cy="4929222"/>
          </a:xfrm>
        </p:spPr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Картонная основа с контурным рисунком</a:t>
            </a:r>
          </a:p>
          <a:p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Набор сюжетных картинок</a:t>
            </a:r>
          </a:p>
          <a:p>
            <a:pPr lvl="0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Набор пластилина</a:t>
            </a:r>
          </a:p>
          <a:p>
            <a:pPr lvl="0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Набор стеков</a:t>
            </a:r>
          </a:p>
          <a:p>
            <a:pPr lvl="0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Доска</a:t>
            </a:r>
          </a:p>
          <a:p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Салфетка для рук</a:t>
            </a:r>
          </a:p>
          <a:p>
            <a:pPr lvl="0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Бросовый и природный материалы</a:t>
            </a:r>
            <a:r>
              <a:rPr lang="ru-RU" sz="3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</a:rPr>
              <a:t> 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1027" name="Picture 3" descr="D:\Юля-2\Все о пластилине\Пластилиновые поделки\487302_f381a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287735">
            <a:off x="5066053" y="2980279"/>
            <a:ext cx="3376675" cy="215429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358246" cy="1785950"/>
          </a:xfrm>
        </p:spPr>
        <p:txBody>
          <a:bodyPr/>
          <a:lstStyle/>
          <a:p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приемы лепки, </a:t>
            </a:r>
            <a:b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используемые в пластилинографии</a:t>
            </a:r>
            <a:endParaRPr lang="ru-RU" sz="3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8208912" cy="3755559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Разминание                           Вдавливание           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Отщипывание                       Надавливание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Сплющивание                       Процарапывание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Раскатывание                        Размазывание(мазок)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Скатывание                           Соединение деталей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Вытягивание                         Налеп</a:t>
            </a:r>
          </a:p>
          <a:p>
            <a:pPr algn="just">
              <a:buNone/>
            </a:pPr>
            <a:endParaRPr lang="ru-RU" sz="3000" dirty="0" smtClean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1480"/>
            <a:ext cx="8532440" cy="580984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</a:rPr>
              <a:t> 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пластилинографии: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Прямая </a:t>
            </a:r>
            <a:r>
              <a:rPr lang="ru-RU" sz="3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Обратная пластилинография (витражная)</a:t>
            </a:r>
            <a:b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Контурная </a:t>
            </a:r>
            <a:r>
              <a:rPr lang="ru-RU" sz="3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Многослойная </a:t>
            </a:r>
            <a:r>
              <a:rPr lang="ru-RU" sz="3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Модульная пластилинография </a:t>
            </a:r>
            <a:b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Мозаичная пластилинография </a:t>
            </a:r>
            <a:b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Фактурная пластилинография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 rot="10800000" flipV="1">
            <a:off x="323528" y="4557321"/>
            <a:ext cx="52565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4375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000" b="0" u="none" strike="noStrike" cap="none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10800000" flipV="1">
            <a:off x="857222" y="901966"/>
            <a:ext cx="76438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714375" algn="l"/>
              </a:tabLst>
            </a:pPr>
            <a:r>
              <a:rPr lang="ru-RU" sz="1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Прямая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пластилинография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изображение лепной картины на горизонтальной 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tabLst>
                <a:tab pos="714375" algn="l"/>
              </a:tabLst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поверхности.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D:\Юля-2\Все о пластилине\Пластилиновые поделки\2254_43ceb250c020f718bcef2e1c4f602207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60817" y="2357430"/>
            <a:ext cx="3796869" cy="3786214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  <p:pic>
        <p:nvPicPr>
          <p:cNvPr id="5" name="Picture 2" descr="D:\Юля-2\Все о пластилине\Пластилиновые поделки\9291206_33827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10800000">
            <a:off x="4786314" y="2357430"/>
            <a:ext cx="3682118" cy="364333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vatars.mds.yandex.net/i?id=95c128af1b79ce030a46918af7163179640ccb79-1257474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5685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500042"/>
            <a:ext cx="8824494" cy="2000264"/>
          </a:xfrm>
        </p:spPr>
        <p:txBody>
          <a:bodyPr/>
          <a:lstStyle/>
          <a:p>
            <a:pPr algn="l"/>
            <a: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Обратная  пластилинография (витражная) -</a:t>
            </a:r>
            <a:br>
              <a:rPr lang="ru-RU" sz="3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изображение лепной картины с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обратной стороны горизонтальной поверхности 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 обозначением контура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).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</a:br>
            <a:endParaRPr lang="ru-RU" sz="20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30888" y="1549837"/>
            <a:ext cx="228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ru-RU" sz="3200" dirty="0" smtClean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</a:br>
            <a:endParaRPr lang="ru-RU" dirty="0"/>
          </a:p>
        </p:txBody>
      </p:sp>
      <p:pic>
        <p:nvPicPr>
          <p:cNvPr id="6146" name="Picture 2" descr="D:\Юля-2\Все о пластилине\Пластилиновые поделки\6(150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643174" y="2143116"/>
            <a:ext cx="4000528" cy="4216808"/>
          </a:xfrm>
          <a:prstGeom prst="flowChartAlternateProcess">
            <a:avLst/>
          </a:prstGeom>
          <a:noFill/>
          <a:ln w="38100">
            <a:solidFill>
              <a:srgbClr val="7030A0"/>
            </a:solidFill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аблон 2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1597</TotalTime>
  <Words>404</Words>
  <Application>Microsoft Office PowerPoint</Application>
  <PresentationFormat>Экран (4:3)</PresentationFormat>
  <Paragraphs>77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Шаблон 2</vt:lpstr>
      <vt:lpstr>Подготовили воспитатели: Ксантиниди М.В.  Пяткина С.Е. </vt:lpstr>
      <vt:lpstr>                                                  </vt:lpstr>
      <vt:lpstr>Задачи:</vt:lpstr>
      <vt:lpstr>Слайд 4</vt:lpstr>
      <vt:lpstr> Материалы для создания пластилиновой картины:</vt:lpstr>
      <vt:lpstr>Основные приемы лепки,  используемые в пластилинографии</vt:lpstr>
      <vt:lpstr>      Виды пластилинографии:       Прямая пластилинография         Обратная пластилинография (витражная)  Контурная пластилинография      Многослойная пластилинография         Модульная пластилинография       Мозаичная пластилинография       Фактурная пластилинография     </vt:lpstr>
      <vt:lpstr>Слайд 8</vt:lpstr>
      <vt:lpstr>Обратная  пластилинография (витражная) - изображение лепной картины с   обратной стороны горизонтальной поверхности  (с обозначением контура).  </vt:lpstr>
      <vt:lpstr>Слайд 10</vt:lpstr>
      <vt:lpstr>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пластилином.</dc:title>
  <dc:creator>ЛЮБАША</dc:creator>
  <cp:lastModifiedBy>Коля</cp:lastModifiedBy>
  <cp:revision>146</cp:revision>
  <dcterms:created xsi:type="dcterms:W3CDTF">2014-02-22T19:28:09Z</dcterms:created>
  <dcterms:modified xsi:type="dcterms:W3CDTF">2024-01-30T10:32:18Z</dcterms:modified>
</cp:coreProperties>
</file>