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060D-6764-4551-B25F-3507548CA05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2AE5-6896-4D6E-A274-25B37F87FA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п\Desktop\1613634322_12-p-fon-dlya-prezentatsii-rodina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ДЕТСКИЙ САД № 6 ПОСЁЛКА НОВОГО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БЕЛОРЕЧЕНСКИЙ РАЙОН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4824536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Россия – </a:t>
            </a:r>
          </a:p>
          <a:p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Родина моя!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Старший воспитатель: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Клейникова Елена Владимировна</a:t>
            </a:r>
          </a:p>
          <a:p>
            <a:endParaRPr lang="ru-RU" sz="8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п\Desktop\17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п\Desktop\n2_162347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п\Desktop\1613634328_1-p-fon-dlya-prezentatsii-rodin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Monotype Corsiva" pitchFamily="66" charset="0"/>
              </a:rPr>
              <a:t/>
            </a:r>
            <a:br>
              <a:rPr lang="ru-RU" sz="3600" b="1" dirty="0">
                <a:latin typeface="Monotype Corsiva" pitchFamily="66" charset="0"/>
              </a:rPr>
            </a:b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Что мы Родиной зовём?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Дом, где мы с тобой живём,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 берёзки, вдоль которых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Рядом с мамой мы идём.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Что мы Родиной зовём?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Поле с тонким колоском,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Наши праздники и песни,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Тёплый вечер за окном.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Что мы Родиной зовём?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Всё, что в сердце бережём,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 под небом синим-синим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Флаг России над Кремлём.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пп\Desktop\5e6ff06af6b67f6b1ed2f29245369cdc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п\Desktop\h-pspd-XU4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278"/>
            <a:ext cx="9144000" cy="6888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п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п\Desktop\e0c0511826994b53f0fb20d2f77c3dce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п\Desktop\2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п\Desktop\Hz06p4Ctv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ДЕТСКИЙ САД № 6 ПОСЁЛКА НОВОГО МУНИЦИПАЛЬНОГО ОБРАЗОВАНИЯ БЕЛОРЕЧЕНСКИЙ РАЙОН 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пп</dc:creator>
  <cp:lastModifiedBy>пп</cp:lastModifiedBy>
  <cp:revision>8</cp:revision>
  <dcterms:created xsi:type="dcterms:W3CDTF">2022-06-08T08:14:42Z</dcterms:created>
  <dcterms:modified xsi:type="dcterms:W3CDTF">2022-06-08T09:36:37Z</dcterms:modified>
</cp:coreProperties>
</file>