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92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ki2.vkusercdn.ru/i?r=BDHElZJBPNKGuFyY-akIDfgnfoZgIBwQqHhdBoEG-AOgBftVyXtxbrzNrB1QqBz_d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2893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oki2.vkusercdn.ru/i?r=BDHElZJBPNKGuFyY-akIDfgnsCuhSrtagbto_Wo6HTmRsoIRKz9GCOmjAcbVyNxrC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870165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oki2.vkusercdn.ru/i?r=BDHElZJBPNKGuFyY-akIDfgnqh4Y-FjdpP2HfGzJEjNdJLDuSHqxEeOSrPN50YLpZx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870165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oki2.vkusercdn.ru/i?r=BDHElZJBPNKGuFyY-akIDfgnTAXf72NxbDPdFPTmrs-ceDY9fMUaKSkwfODQJLIiy8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6870165" cy="914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oki2.vkusercdn.ru/i?r=BDHElZJBPNKGuFyY-akIDfgnnyYVwhZztY2LJDYfNkLJiTBluohawq8LWE1AGWv-T1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423"/>
            <a:ext cx="6816032" cy="9086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oki2.vkusercdn.ru/i?r=BDHElZJBPNKGuFyY-akIDfgnKEyk9__hR50HGL-yvLRov2YNypR9UI1dHdmwaAoIis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3651"/>
            <a:ext cx="6858000" cy="9167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oki2.vkusercdn.ru/i?r=BDHElZJBPNKGuFyY-akIDfgne_t4kU4jIsNJuZz6xbuJrwA4RE2oZXu2ZuMjVC08U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193"/>
            <a:ext cx="6858000" cy="9127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oki2.vkusercdn.ru/i?r=BDHElZJBPNKGuFyY-akIDfgnXGfFFdCqrkttsaWnXI3JLbrmhqdv5aI_mcYCu4XUtY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80" y="0"/>
            <a:ext cx="6772920" cy="90145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oki2.vkusercdn.ru/i?r=BDHElZJBPNKGuFyY-akIDfgnXs_bkkbh2018JH6qn6PH0nSFjvy2y-a8ZwxYKg8Bmn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193"/>
            <a:ext cx="6858000" cy="9127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oki2.vkusercdn.ru/i?r=BDHElZJBPNKGuFyY-akIDfgn7YTQ0Uz2JLlV3Cq7ZNauRWOhAdXxS34oTgGRfo_iNN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726"/>
            <a:ext cx="6913563" cy="9229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oki2.vkusercdn.ru/i?r=BDHElZJBPNKGuFyY-akIDfgnSn3x2zRatFq3d3LjXpbR8bvWQECFKbzlXgSrJlbTPP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5726"/>
            <a:ext cx="6913563" cy="9229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oki2.vkusercdn.ru/i?r=BDHElZJBPNKGuFyY-akIDfgng7QRgUps6y-QafoZWr6EnIZhOru2sWYTbeSE9TfPis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5563" y="-85726"/>
            <a:ext cx="6913563" cy="9229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2023-10-13T06:45:12Z</dcterms:created>
  <dcterms:modified xsi:type="dcterms:W3CDTF">2023-10-13T06:49:57Z</dcterms:modified>
</cp:coreProperties>
</file>