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2" r:id="rId4"/>
    <p:sldId id="256" r:id="rId5"/>
    <p:sldId id="258" r:id="rId6"/>
    <p:sldId id="260" r:id="rId7"/>
    <p:sldId id="259" r:id="rId8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dc2f7d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5" y="0"/>
            <a:ext cx="6457950" cy="9144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42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4529" y="0"/>
            <a:ext cx="6488941" cy="9144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0md8Nkk1YmA_1200x0_AybP2us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058" y="0"/>
            <a:ext cx="6491883" cy="9144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k08iZ7Ebz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238" y="0"/>
            <a:ext cx="6479524" cy="9144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8_05_07_20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0648" y="107000"/>
            <a:ext cx="6412630" cy="9037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344819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0648" y="105600"/>
            <a:ext cx="6336703" cy="893279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9.07.17_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863" y="0"/>
            <a:ext cx="6498274" cy="9144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</cp:revision>
  <dcterms:created xsi:type="dcterms:W3CDTF">2022-05-31T06:36:53Z</dcterms:created>
  <dcterms:modified xsi:type="dcterms:W3CDTF">2022-05-31T06:39:37Z</dcterms:modified>
</cp:coreProperties>
</file>