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2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E8289B2-B44D-46E3-9F23-5C275DE19C1B}" type="datetimeFigureOut">
              <a:rPr lang="ru-RU" smtClean="0"/>
              <a:pPr/>
              <a:t>13.05.2018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322BAE3-4FF3-4449-9259-A568305FC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4.gif"/><Relationship Id="rId4" Type="http://schemas.openxmlformats.org/officeDocument/2006/relationships/image" Target="../media/image3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285860"/>
            <a:ext cx="8062912" cy="9604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 «Кто живет в яйце?»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857496"/>
            <a:ext cx="8062912" cy="350046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Познавательно – исследовательский проект с детьми  старшей  группы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Лакетко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28604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  дошкольное образовательное учреждение Детский сад № 2 </a:t>
            </a:r>
          </a:p>
          <a:p>
            <a:pPr algn="ctr"/>
            <a:r>
              <a:rPr lang="ru-RU" dirty="0" smtClean="0"/>
              <a:t>г. Белореченска МО </a:t>
            </a:r>
            <a:r>
              <a:rPr lang="ru-RU" dirty="0" err="1" smtClean="0"/>
              <a:t>Белореченский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pic>
        <p:nvPicPr>
          <p:cNvPr id="38916" name="Picture 4" descr="http://img1.picmix.com/output/stamp/normal/9/9/0/8/88099_6d67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1428760" cy="1558648"/>
          </a:xfrm>
          <a:prstGeom prst="rect">
            <a:avLst/>
          </a:prstGeom>
          <a:noFill/>
        </p:spPr>
      </p:pic>
      <p:pic>
        <p:nvPicPr>
          <p:cNvPr id="7" name="Picture 10" descr="C:\Users\Admin\Documents\раскраски\жив (39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35889"/>
            <a:ext cx="1928826" cy="3422111"/>
          </a:xfrm>
          <a:prstGeom prst="rect">
            <a:avLst/>
          </a:prstGeom>
          <a:noFill/>
        </p:spPr>
      </p:pic>
      <p:pic>
        <p:nvPicPr>
          <p:cNvPr id="8" name="Picture 8" descr="C:\Users\Admin\Documents\раскраски\tavuk_0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714884"/>
            <a:ext cx="1501213" cy="1785926"/>
          </a:xfrm>
          <a:prstGeom prst="rect">
            <a:avLst/>
          </a:prstGeom>
          <a:noFill/>
        </p:spPr>
      </p:pic>
      <p:pic>
        <p:nvPicPr>
          <p:cNvPr id="9" name="Picture 2" descr="C:\Users\Admin\Documents\раскраски\jivotniea-256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143380"/>
            <a:ext cx="1697042" cy="234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786578" y="142852"/>
            <a:ext cx="2071702" cy="3000396"/>
          </a:xfrm>
        </p:spPr>
        <p:txBody>
          <a:bodyPr>
            <a:normAutofit fontScale="92500" lnSpcReduction="20000"/>
          </a:bodyPr>
          <a:lstStyle/>
          <a:p>
            <a:r>
              <a:rPr lang="ru-RU" sz="1600" dirty="0" smtClean="0"/>
              <a:t>Пингвины – тоже птицы, которые живут в Антарктиде. Там очень холодно.  Пингвины –папы и </a:t>
            </a:r>
            <a:r>
              <a:rPr lang="ru-RU" sz="1600" dirty="0" err="1" smtClean="0"/>
              <a:t>пингвинихи</a:t>
            </a:r>
            <a:r>
              <a:rPr lang="ru-RU" sz="1600" dirty="0" smtClean="0"/>
              <a:t>  мамы по очереди высиживают яйца. Из яиц появляются </a:t>
            </a:r>
            <a:r>
              <a:rPr lang="ru-RU" sz="1600" dirty="0" err="1" smtClean="0"/>
              <a:t>пингвинята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6146" name="Picture 2" descr="C:\Users\Admin\Documents\проекты\яйцо\yp9c6OMnlM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6823038"/>
          </a:xfrm>
          <a:prstGeom prst="rect">
            <a:avLst/>
          </a:prstGeom>
          <a:noFill/>
        </p:spPr>
      </p:pic>
      <p:pic>
        <p:nvPicPr>
          <p:cNvPr id="6148" name="Picture 4" descr="C:\Users\Admin\Documents\проекты\яйцо\Manas-olas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208" y="3214686"/>
            <a:ext cx="4882792" cy="3643314"/>
          </a:xfrm>
          <a:prstGeom prst="rect">
            <a:avLst/>
          </a:prstGeom>
          <a:noFill/>
        </p:spPr>
      </p:pic>
      <p:pic>
        <p:nvPicPr>
          <p:cNvPr id="6149" name="Picture 5" descr="C:\Users\Admin\Documents\проекты\яйцо\1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0"/>
            <a:ext cx="2620668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ингвиненок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 l="6199" t="4104" r="6199" b="21711"/>
          <a:stretch>
            <a:fillRect/>
          </a:stretch>
        </p:blipFill>
        <p:spPr>
          <a:xfrm>
            <a:off x="0" y="357166"/>
            <a:ext cx="9013354" cy="57246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500826" y="0"/>
            <a:ext cx="2643174" cy="4554551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Черепаха не птица. Она земноводное. Может жить и в воде и на суше.  Черепаха  тоже откладывает  яйца.</a:t>
            </a:r>
            <a:endParaRPr lang="ru-RU" sz="1600" dirty="0"/>
          </a:p>
        </p:txBody>
      </p:sp>
      <p:pic>
        <p:nvPicPr>
          <p:cNvPr id="7170" name="Picture 2" descr="C:\Users\Admin\Documents\проекты\яйцо\7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77" y="1357298"/>
            <a:ext cx="8801123" cy="5500702"/>
          </a:xfrm>
          <a:prstGeom prst="rect">
            <a:avLst/>
          </a:prstGeom>
          <a:noFill/>
        </p:spPr>
      </p:pic>
      <p:pic>
        <p:nvPicPr>
          <p:cNvPr id="7172" name="Picture 4" descr="C:\Users\Admin\Documents\проекты\яйцо\черепах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74477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inal (1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971800" y="879475"/>
            <a:ext cx="6172200" cy="5978525"/>
          </a:xfrm>
        </p:spPr>
      </p:pic>
      <p:pic>
        <p:nvPicPr>
          <p:cNvPr id="3074" name="Picture 2" descr="C:\Users\Admin\Documents\проекты\яйцо\Vh-animals_232_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1312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27" y="-89362"/>
            <a:ext cx="9263149" cy="694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786454"/>
            <a:ext cx="8229600" cy="107154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Крокодил –тоже  земноводное, </a:t>
            </a:r>
            <a:r>
              <a:rPr lang="ru-RU" sz="1600" dirty="0" err="1" smtClean="0"/>
              <a:t>крокодилиха</a:t>
            </a:r>
            <a:r>
              <a:rPr lang="ru-RU" sz="1600" dirty="0" smtClean="0"/>
              <a:t> то же откладывает </a:t>
            </a:r>
            <a:r>
              <a:rPr lang="ru-RU" sz="1600" dirty="0" err="1" smtClean="0"/>
              <a:t>яйца.из</a:t>
            </a:r>
            <a:r>
              <a:rPr lang="ru-RU" sz="1600" dirty="0" smtClean="0"/>
              <a:t> яиц вылупляются маленькие крокодильчики</a:t>
            </a:r>
            <a:endParaRPr lang="ru-RU" sz="1600" dirty="0"/>
          </a:p>
        </p:txBody>
      </p:sp>
      <p:pic>
        <p:nvPicPr>
          <p:cNvPr id="8194" name="Picture 2" descr="C:\Users\Admin\Documents\проекты\яйцо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715404" cy="583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ocuments\проекты\яйцо\65879570_5821b8d4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712"/>
            <a:ext cx="9144000" cy="6697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28662" y="5643578"/>
            <a:ext cx="7300938" cy="85725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Змея –это рептилия, но она тоже откладывает яйца</a:t>
            </a:r>
            <a:endParaRPr lang="ru-RU" sz="1600" dirty="0"/>
          </a:p>
        </p:txBody>
      </p:sp>
      <p:pic>
        <p:nvPicPr>
          <p:cNvPr id="9218" name="Picture 2" descr="C:\Users\Admin\Documents\проекты\яйцо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52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66"/>
            <a:ext cx="8229600" cy="207170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Из яиц появляются маленькие змейки</a:t>
            </a:r>
            <a:endParaRPr lang="ru-RU" sz="1600" dirty="0"/>
          </a:p>
        </p:txBody>
      </p:sp>
      <p:pic>
        <p:nvPicPr>
          <p:cNvPr id="10243" name="Picture 3" descr="C:\Users\Admin\Documents\проекты\яйцо\large-Grass-Snake-on-nest-with-eggs.jpg"/>
          <p:cNvPicPr>
            <a:picLocks noChangeAspect="1" noChangeArrowheads="1"/>
          </p:cNvPicPr>
          <p:nvPr/>
        </p:nvPicPr>
        <p:blipFill>
          <a:blip r:embed="rId2" cstate="print"/>
          <a:srcRect l="18348"/>
          <a:stretch>
            <a:fillRect/>
          </a:stretch>
        </p:blipFill>
        <p:spPr bwMode="auto">
          <a:xfrm>
            <a:off x="0" y="642918"/>
            <a:ext cx="6357982" cy="51631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2" name="Picture 2" descr="C:\Users\Admin\Documents\проекты\яйцо\1211717353_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4019550"/>
            <a:ext cx="3790950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ocuments\проекты\яйцо\i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15" cy="5150287"/>
          </a:xfrm>
          <a:prstGeom prst="rect">
            <a:avLst/>
          </a:prstGeom>
          <a:noFill/>
        </p:spPr>
      </p:pic>
      <p:pic>
        <p:nvPicPr>
          <p:cNvPr id="11267" name="Picture 3" descr="C:\Users\Admin\Documents\проекты\яйцо\ящери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5527" y="4929198"/>
            <a:ext cx="2898473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allnewallpaper.com/ru/%D0%BF%D1%80%D0%B0%D0%B7%D0%B4%D0%BD%D0%B8%D0%BA%D0%B8/image?view=image&amp;format=raw&amp;type=img&amp;id=6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939" cy="69389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1398587"/>
          </a:xfrm>
        </p:spPr>
        <p:txBody>
          <a:bodyPr/>
          <a:lstStyle/>
          <a:p>
            <a:r>
              <a:rPr lang="ru-RU" dirty="0" smtClean="0"/>
              <a:t>Паспорт 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428860" y="1882775"/>
            <a:ext cx="6715140" cy="4572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Цель : развитие познавательной активности дошкольников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Задачи: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Знакомство, в ходе проекта, со способом  воспроизводства животными потомства, при котором зародыш развивается в яйце;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Формирование начальных предпосылок исследовательской деятельности.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Развитие творческих способностей детей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Развитие активных форм работы с родителями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6000767"/>
            <a:ext cx="8229600" cy="64294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Динозавры сейчас не существуют. Но как и ящерицы, крокодилы тоже откладывали яйца</a:t>
            </a:r>
            <a:endParaRPr lang="ru-RU" sz="1600" dirty="0"/>
          </a:p>
        </p:txBody>
      </p:sp>
      <p:pic>
        <p:nvPicPr>
          <p:cNvPr id="14338" name="Picture 2" descr="C:\Users\Admin\Documents\проекты\яйцо\xzL9BuSw73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531100" cy="3314700"/>
          </a:xfrm>
          <a:prstGeom prst="rect">
            <a:avLst/>
          </a:prstGeom>
          <a:noFill/>
        </p:spPr>
      </p:pic>
      <p:pic>
        <p:nvPicPr>
          <p:cNvPr id="6" name="Picture 2" descr="C:\Users\Admin\Documents\проекты\яйцо\993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9288" y="3214686"/>
            <a:ext cx="2304712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43042" y="6215082"/>
            <a:ext cx="7500958" cy="42862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Из яиц  вылуплялись динозаврики</a:t>
            </a:r>
            <a:endParaRPr lang="ru-RU" sz="1600" dirty="0"/>
          </a:p>
        </p:txBody>
      </p:sp>
      <p:pic>
        <p:nvPicPr>
          <p:cNvPr id="12290" name="Picture 2" descr="C:\Users\Admin\Documents\проекты\яйцо\234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1138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pic>
        <p:nvPicPr>
          <p:cNvPr id="15362" name="Picture 2" descr="C:\Users\Admin\Documents\проекты\яйцо\shoot-animals-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8731" y="214290"/>
            <a:ext cx="3805269" cy="2554287"/>
          </a:xfrm>
          <a:prstGeom prst="rect">
            <a:avLst/>
          </a:prstGeom>
          <a:noFill/>
        </p:spPr>
      </p:pic>
      <p:pic>
        <p:nvPicPr>
          <p:cNvPr id="15363" name="Picture 3" descr="C:\Users\Admin\Documents\проекты\яйцо\Collec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07103" cy="4748223"/>
          </a:xfrm>
          <a:prstGeom prst="rect">
            <a:avLst/>
          </a:prstGeom>
          <a:noFill/>
        </p:spPr>
      </p:pic>
      <p:pic>
        <p:nvPicPr>
          <p:cNvPr id="15364" name="Picture 4" descr="C:\Users\Admin\Documents\проекты\яйцо\Emu_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714620"/>
            <a:ext cx="3786182" cy="2524121"/>
          </a:xfrm>
          <a:prstGeom prst="rect">
            <a:avLst/>
          </a:prstGeom>
          <a:noFill/>
        </p:spPr>
      </p:pic>
      <p:pic>
        <p:nvPicPr>
          <p:cNvPr id="15366" name="Picture 6" descr="C:\Users\Admin\Documents\проекты\яйцо\iaiz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463800"/>
            <a:ext cx="5219700" cy="439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 descr="C:\Users\Admin\Documents\раскраски\5ead3c2e6bd0.gif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071942"/>
            <a:ext cx="2509837" cy="2509837"/>
          </a:xfrm>
          <a:prstGeom prst="rect">
            <a:avLst/>
          </a:prstGeom>
          <a:noFill/>
        </p:spPr>
      </p:pic>
      <p:pic>
        <p:nvPicPr>
          <p:cNvPr id="16386" name="Picture 2" descr="C:\Users\Admin\Documents\раскраски\jivotniea-256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2419360" cy="3349883"/>
          </a:xfrm>
          <a:prstGeom prst="rect">
            <a:avLst/>
          </a:prstGeom>
          <a:noFill/>
        </p:spPr>
      </p:pic>
      <p:pic>
        <p:nvPicPr>
          <p:cNvPr id="16387" name="Picture 3" descr="C:\Users\Admin\Documents\раскраски\HappyEasterEggCracksBouncesChick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0" y="2500306"/>
            <a:ext cx="3333750" cy="3333750"/>
          </a:xfrm>
          <a:prstGeom prst="rect">
            <a:avLst/>
          </a:prstGeom>
          <a:noFill/>
        </p:spPr>
      </p:pic>
      <p:pic>
        <p:nvPicPr>
          <p:cNvPr id="16392" name="Picture 8" descr="C:\Users\Admin\Documents\раскраски\tavuk_00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6443" y="0"/>
            <a:ext cx="1501213" cy="1785926"/>
          </a:xfrm>
          <a:prstGeom prst="rect">
            <a:avLst/>
          </a:prstGeom>
          <a:noFill/>
        </p:spPr>
      </p:pic>
      <p:pic>
        <p:nvPicPr>
          <p:cNvPr id="16394" name="Picture 10" descr="C:\Users\Admin\Documents\раскраски\жив (39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-285776"/>
            <a:ext cx="2867043" cy="5086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DSC0670.JPG"/>
          <p:cNvPicPr>
            <a:picLocks noChangeAspect="1"/>
          </p:cNvPicPr>
          <p:nvPr/>
        </p:nvPicPr>
        <p:blipFill>
          <a:blip r:embed="rId2" cstate="print"/>
          <a:srcRect l="16406" r="14844"/>
          <a:stretch>
            <a:fillRect/>
          </a:stretch>
        </p:blipFill>
        <p:spPr>
          <a:xfrm>
            <a:off x="285720" y="357166"/>
            <a:ext cx="4286280" cy="4156364"/>
          </a:xfrm>
          <a:prstGeom prst="rect">
            <a:avLst/>
          </a:prstGeom>
        </p:spPr>
      </p:pic>
      <p:pic>
        <p:nvPicPr>
          <p:cNvPr id="3" name="Рисунок 2" descr="_DSC0667.JPG"/>
          <p:cNvPicPr>
            <a:picLocks noChangeAspect="1"/>
          </p:cNvPicPr>
          <p:nvPr/>
        </p:nvPicPr>
        <p:blipFill>
          <a:blip r:embed="rId3" cstate="print"/>
          <a:srcRect l="7031" r="19531"/>
          <a:stretch>
            <a:fillRect/>
          </a:stretch>
        </p:blipFill>
        <p:spPr>
          <a:xfrm>
            <a:off x="4714876" y="428604"/>
            <a:ext cx="4221003" cy="383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0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929066"/>
            <a:ext cx="1978858" cy="2928934"/>
          </a:xfrm>
          <a:prstGeom prst="rect">
            <a:avLst/>
          </a:prstGeom>
        </p:spPr>
      </p:pic>
      <p:pic>
        <p:nvPicPr>
          <p:cNvPr id="3" name="Рисунок 2" descr="img0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0042"/>
            <a:ext cx="3259030" cy="4518501"/>
          </a:xfrm>
          <a:prstGeom prst="rect">
            <a:avLst/>
          </a:prstGeom>
        </p:spPr>
      </p:pic>
      <p:pic>
        <p:nvPicPr>
          <p:cNvPr id="4" name="Рисунок 3" descr="img0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2338870"/>
            <a:ext cx="3257606" cy="4519130"/>
          </a:xfrm>
          <a:prstGeom prst="rect">
            <a:avLst/>
          </a:prstGeom>
        </p:spPr>
      </p:pic>
      <p:pic>
        <p:nvPicPr>
          <p:cNvPr id="5" name="Рисунок 4" descr="img0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44555" y="0"/>
            <a:ext cx="2799445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DCIM\101MSDCF\DSC04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517956" y="1660909"/>
            <a:ext cx="4822065" cy="3214710"/>
          </a:xfrm>
          <a:prstGeom prst="rect">
            <a:avLst/>
          </a:prstGeom>
          <a:noFill/>
        </p:spPr>
      </p:pic>
      <p:pic>
        <p:nvPicPr>
          <p:cNvPr id="3" name="Рисунок 2" descr="DSC049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2643182"/>
            <a:ext cx="5643570" cy="376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99hdwallpaper.com/easter/wallpapers/easter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5" y="0"/>
            <a:ext cx="935834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285860"/>
            <a:ext cx="6186502" cy="5168948"/>
          </a:xfrm>
        </p:spPr>
        <p:txBody>
          <a:bodyPr>
            <a:normAutofit/>
          </a:bodyPr>
          <a:lstStyle/>
          <a:p>
            <a:r>
              <a:rPr lang="ru-RU" sz="1800" b="1" i="1" u="sng" dirty="0" smtClean="0">
                <a:solidFill>
                  <a:schemeClr val="bg1"/>
                </a:solidFill>
              </a:rPr>
              <a:t>Подготовительный</a:t>
            </a:r>
            <a:r>
              <a:rPr lang="ru-RU" sz="1800" b="1" i="1" dirty="0" smtClean="0">
                <a:solidFill>
                  <a:schemeClr val="bg1"/>
                </a:solidFill>
              </a:rPr>
              <a:t>: разработка идеи проекта, выяснение интересов детей, подготовка наглядного и познавательного материала, подбор материала для практической деятельности, беседы с родителями.</a:t>
            </a:r>
          </a:p>
          <a:p>
            <a:r>
              <a:rPr lang="ru-RU" sz="1800" b="1" i="1" u="sng" dirty="0" smtClean="0">
                <a:solidFill>
                  <a:schemeClr val="bg1"/>
                </a:solidFill>
              </a:rPr>
              <a:t>Практический:  </a:t>
            </a:r>
            <a:r>
              <a:rPr lang="ru-RU" sz="1800" b="1" i="1" dirty="0" smtClean="0">
                <a:solidFill>
                  <a:schemeClr val="bg1"/>
                </a:solidFill>
              </a:rPr>
              <a:t>разработка и презентация индивидуальных детских проектов, разработка  конспекта и проведение ООД; освещение </a:t>
            </a:r>
            <a:r>
              <a:rPr lang="ru-RU" sz="1800" b="1" i="1" dirty="0">
                <a:solidFill>
                  <a:schemeClr val="bg1"/>
                </a:solidFill>
              </a:rPr>
              <a:t> </a:t>
            </a:r>
            <a:r>
              <a:rPr lang="ru-RU" sz="1800" b="1" i="1" dirty="0" smtClean="0">
                <a:solidFill>
                  <a:schemeClr val="bg1"/>
                </a:solidFill>
              </a:rPr>
              <a:t>результатов проектной деятельности  на родительском собрании.</a:t>
            </a:r>
          </a:p>
          <a:p>
            <a:r>
              <a:rPr lang="ru-RU" sz="1800" b="1" i="1" u="sng" dirty="0" smtClean="0">
                <a:solidFill>
                  <a:schemeClr val="bg1"/>
                </a:solidFill>
              </a:rPr>
              <a:t>Заключительный </a:t>
            </a:r>
            <a:r>
              <a:rPr lang="ru-RU" sz="1800" b="1" i="1" dirty="0" smtClean="0">
                <a:solidFill>
                  <a:schemeClr val="bg1"/>
                </a:solidFill>
              </a:rPr>
              <a:t>, обобщающий:  выставка детских рисунков на тему «Кто вылупился из яйца?»,    Монтаж мультфильмов  по придуманным детьми сказкам, демонстрация  мультфильмов детям и родителям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Формы работы: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350046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/>
              <a:t>Индивидуальные детские проекты;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Познавательная деятельность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Продуктивная   деятельность  </a:t>
            </a:r>
          </a:p>
          <a:p>
            <a:pPr>
              <a:buNone/>
            </a:pPr>
            <a:r>
              <a:rPr lang="ru-RU" sz="2000" dirty="0" smtClean="0"/>
              <a:t>Аппликация  из яичной скорлупы,   творческие рисунки детей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Творческая деятельность </a:t>
            </a:r>
          </a:p>
          <a:p>
            <a:pPr>
              <a:buNone/>
            </a:pPr>
            <a:r>
              <a:rPr lang="ru-RU" sz="2000" dirty="0" smtClean="0"/>
              <a:t>Придумывание  сказок о том кто живет в яйце</a:t>
            </a:r>
            <a:endParaRPr lang="ru-RU" sz="2000" dirty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Интерактивная деятельность (монтаж мультфильма, его озвучивание)</a:t>
            </a:r>
            <a:endParaRPr lang="ru-RU" sz="2000" dirty="0"/>
          </a:p>
        </p:txBody>
      </p:sp>
      <p:pic>
        <p:nvPicPr>
          <p:cNvPr id="34818" name="Picture 2" descr="http://cs622826.vk.me/v622826618/3b7db/7ObHQnYLMi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4143380"/>
            <a:ext cx="5753100" cy="244792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1398587"/>
          </a:xfrm>
        </p:spPr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429256" y="214290"/>
            <a:ext cx="2800344" cy="591187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Это курица. Курица домашняя птица. Яйцо  курица высиживает (греет своим пухом)</a:t>
            </a:r>
            <a:endParaRPr lang="ru-RU" sz="1600" dirty="0"/>
          </a:p>
        </p:txBody>
      </p:sp>
      <p:pic>
        <p:nvPicPr>
          <p:cNvPr id="4" name="Содержимое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0253" y="3000348"/>
            <a:ext cx="5603747" cy="3857652"/>
          </a:xfrm>
          <a:prstGeom prst="rect">
            <a:avLst/>
          </a:prstGeom>
        </p:spPr>
      </p:pic>
      <p:pic>
        <p:nvPicPr>
          <p:cNvPr id="5122" name="Picture 2" descr="C:\Users\Admin\Documents\проекты\яйцо\14221520012222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90" cy="4518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500826" y="285729"/>
            <a:ext cx="2357454" cy="2214578"/>
          </a:xfrm>
        </p:spPr>
        <p:txBody>
          <a:bodyPr>
            <a:normAutofit lnSpcReduction="10000"/>
          </a:bodyPr>
          <a:lstStyle/>
          <a:p>
            <a:r>
              <a:rPr lang="ru-RU" sz="1700" dirty="0" smtClean="0"/>
              <a:t>Страус –это большая птица, яйца у страусов тоже  большие. Из яиц вылупляются страусята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8" name="Picture 4" descr="C:\Users\Admin\Documents\проекты\яйцо\original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32090" cy="4286256"/>
          </a:xfrm>
          <a:prstGeom prst="rect">
            <a:avLst/>
          </a:prstGeom>
          <a:noFill/>
        </p:spPr>
      </p:pic>
      <p:pic>
        <p:nvPicPr>
          <p:cNvPr id="1029" name="Picture 5" descr="C:\Users\Admin\Documents\проекты\яйцо\703703_450_494_sour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962" y="2571744"/>
            <a:ext cx="4822038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ра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05692"/>
            <a:ext cx="9144000" cy="62523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110</TotalTime>
  <Words>323</Words>
  <Application>Microsoft Office PowerPoint</Application>
  <PresentationFormat>Экран (4:3)</PresentationFormat>
  <Paragraphs>35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Яркая</vt:lpstr>
      <vt:lpstr>   Проект «Кто живет в яйце?»</vt:lpstr>
      <vt:lpstr>Паспорт  проекта</vt:lpstr>
      <vt:lpstr>Этапы работы:</vt:lpstr>
      <vt:lpstr>Формы работы: </vt:lpstr>
      <vt:lpstr>приложение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вывод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Проект «Кто живет в яйце?»</dc:title>
  <dc:creator>Admin</dc:creator>
  <cp:lastModifiedBy>Admin</cp:lastModifiedBy>
  <cp:revision>2</cp:revision>
  <dcterms:created xsi:type="dcterms:W3CDTF">2015-12-03T07:11:08Z</dcterms:created>
  <dcterms:modified xsi:type="dcterms:W3CDTF">2018-05-13T14:13:12Z</dcterms:modified>
</cp:coreProperties>
</file>