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0D372-7DDB-4CF1-BFE7-924E0F6DE419}" type="datetimeFigureOut">
              <a:rPr lang="ru-RU" smtClean="0"/>
              <a:pPr/>
              <a:t>03.01.2021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11870-559D-451F-9B74-94ADB030F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«Сетевое взаимодействие образовательных организаций: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возможности и перспективы».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етевое взаимодействие в профессиональном образовани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6862142" cy="390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339752" y="5733256"/>
            <a:ext cx="7810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 старший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воспитательМБДОУ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Д/С 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Лакетко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Е.В.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Сетевое взаимодействие в образовании - это сложный механизм, благодаря которому происходит вовлечение сразу нескольких организаций в учебный или внеурочный процесс.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25513" y="333375"/>
            <a:ext cx="8218487" cy="1871663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Интеграция:     </a:t>
            </a:r>
            <a:r>
              <a:rPr lang="ru-RU" dirty="0"/>
              <a:t>Это усилия разных образовательных учреждений по централизации ресурсов. Данный алгоритм уже продемонстрировал свою актуальность и состоятельность. Сетевое взаимодействие учреждений образования предполагает особое социальное партнерство, в котором подразумевается «двусторонняя полезность». Между всеми участниками такого взаимодействия возникают неформальные и формальные контакты. Сетевое взаимодействие в системе образования особенно развито в средней и старшей школе. </a:t>
            </a:r>
          </a:p>
        </p:txBody>
      </p:sp>
      <p:pic>
        <p:nvPicPr>
          <p:cNvPr id="4" name="Рисунок 3" descr="сетевое взаимодействие в общем образовани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492896"/>
            <a:ext cx="5940425" cy="362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Модели сетевого взаимодействия в образовании зависят от того, какими ресурсами будет осуществляться обмен. Основной задачей полноценной системы является достижение изначально поставленной цели. В зависимости от того, какие именно проблемы сетевого взаимодействия в образовании выбраны в качестве основных, к создаваемой системе подключаются определенные виды образовательных учреждений. В качестве основного органа управления в основном выступает управления района или города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Кооперативное взаимодействие предполагает определенный вклад всех участников в решение общей задачи. В качестве средства объединения в такой ситуации рассматривают отношения, появившиеся в непосредственном процессе взаимного общения. В качестве основного показателя плотности кооперативного взаимодействия выступает уровень включенности в общее дело всех участников образовательной системы. 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Конкуренция подразумевает борьбу за приоритет, яркой формой которой является конфликтная ситуация. Вовсе необязательно, чтобы конфликт имел только негативные параметры, часто путем таких ситуаций находится выход из сложной ситуации, выстраиваются полноценные и доброжелательные взаимоотношения разных участников образовательного и воспитательного процесса. Сетевое взаимодействие в общем образовании тесно связано с такими стратегиями. Они определяют его моделирование и последующее развитие. На данный момент времени созданы различные варианты муниципальных образовательных сетей. Среди них выделяют два наиболее распространенных варианта, проанализируем их </a:t>
            </a:r>
            <a:r>
              <a:rPr lang="ru-RU" dirty="0" smtClean="0"/>
              <a:t>подробнее.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ПОСТКРОССИНГ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Проект «Дружат дети на </a:t>
            </a:r>
            <a:r>
              <a:rPr lang="en-US" dirty="0" err="1" smtClean="0"/>
              <a:t>maam</a:t>
            </a:r>
            <a:r>
              <a:rPr lang="ru-RU" dirty="0" smtClean="0"/>
              <a:t>», </a:t>
            </a:r>
            <a:r>
              <a:rPr lang="ru-RU" dirty="0" smtClean="0"/>
              <a:t>созданный пользователями для обмена письмами, почтовыми открытками, рисунками.</a:t>
            </a:r>
          </a:p>
          <a:p>
            <a:r>
              <a:rPr lang="ru-RU" dirty="0" smtClean="0"/>
              <a:t>Переписка между детскими садами и школами.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maam.ru/upload/blogs/detsad-344161-1572183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32656"/>
            <a:ext cx="4259610" cy="3197867"/>
          </a:xfrm>
          <a:prstGeom prst="rect">
            <a:avLst/>
          </a:prstGeom>
          <a:noFill/>
        </p:spPr>
      </p:pic>
      <p:pic>
        <p:nvPicPr>
          <p:cNvPr id="1028" name="Picture 4" descr="https://www.maam.ru/upload/blogs/detsad-344161-15721837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20688"/>
            <a:ext cx="3744416" cy="2811090"/>
          </a:xfrm>
          <a:prstGeom prst="rect">
            <a:avLst/>
          </a:prstGeom>
          <a:noFill/>
        </p:spPr>
      </p:pic>
      <p:pic>
        <p:nvPicPr>
          <p:cNvPr id="1030" name="Picture 6" descr="https://www.maam.ru/upload/blogs/detsad-344161-15721839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58084"/>
            <a:ext cx="3995936" cy="2999916"/>
          </a:xfrm>
          <a:prstGeom prst="rect">
            <a:avLst/>
          </a:prstGeom>
          <a:noFill/>
        </p:spPr>
      </p:pic>
      <p:pic>
        <p:nvPicPr>
          <p:cNvPr id="1032" name="Picture 8" descr="https://www.maam.ru/upload/blogs/detsad-344161-15721839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789040"/>
            <a:ext cx="3805443" cy="28569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www.maam.ru/upload/blogs/detsad-344161-1572184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285022" cy="3216945"/>
          </a:xfrm>
          <a:prstGeom prst="rect">
            <a:avLst/>
          </a:prstGeom>
          <a:noFill/>
        </p:spPr>
      </p:pic>
      <p:pic>
        <p:nvPicPr>
          <p:cNvPr id="21508" name="Picture 4" descr="https://www.maam.ru/upload/blogs/detsad-344161-15708892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3997274" cy="3000921"/>
          </a:xfrm>
          <a:prstGeom prst="rect">
            <a:avLst/>
          </a:prstGeom>
          <a:noFill/>
        </p:spPr>
      </p:pic>
      <p:pic>
        <p:nvPicPr>
          <p:cNvPr id="21510" name="Picture 6" descr="https://www.maam.ru/upload/blogs/detsad-344161-15708893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284984"/>
            <a:ext cx="4189106" cy="3144937"/>
          </a:xfrm>
          <a:prstGeom prst="rect">
            <a:avLst/>
          </a:prstGeom>
          <a:noFill/>
        </p:spPr>
      </p:pic>
      <p:pic>
        <p:nvPicPr>
          <p:cNvPr id="21512" name="Picture 8" descr="https://www.maam.ru/upload/blogs/detsad-344161-15708893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573016"/>
            <a:ext cx="3827562" cy="28735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319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«Сетевое взаимодействие образовательных организаций: возможности и перспективы». </vt:lpstr>
      <vt:lpstr>Сетевое взаимодействие в образовании - это сложный механизм, благодаря которому происходит вовлечение сразу нескольких организаций в учебный или внеурочный процесс.  </vt:lpstr>
      <vt:lpstr>Слайд 3</vt:lpstr>
      <vt:lpstr>Слайд 4</vt:lpstr>
      <vt:lpstr>Слайд 5</vt:lpstr>
      <vt:lpstr>Слайд 6</vt:lpstr>
      <vt:lpstr>ПОСТКРОССИНГ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«Сетевое взаимодействие образовательных организаций: возможности и перспективы». </dc:title>
  <dc:creator>Admin</dc:creator>
  <cp:lastModifiedBy>Admin</cp:lastModifiedBy>
  <cp:revision>2</cp:revision>
  <dcterms:created xsi:type="dcterms:W3CDTF">2019-11-11T08:58:07Z</dcterms:created>
  <dcterms:modified xsi:type="dcterms:W3CDTF">2021-01-03T09:25:29Z</dcterms:modified>
</cp:coreProperties>
</file>